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846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3917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5253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2809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737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43002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14009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13369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2785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9693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686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9831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ABDC6-308D-43C1-B6A4-AB83E84F3B29}" type="datetimeFigureOut">
              <a:rPr lang="en-US" smtClean="0"/>
              <a:pPr/>
              <a:t>12/8/2021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B2B6B-06C0-49BC-81E0-6AEF11A294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2305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4480" y="744583"/>
            <a:ext cx="6903719" cy="2481943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+mn-lt"/>
              </a:rPr>
              <a:t>Урок математики</a:t>
            </a:r>
            <a:endParaRPr lang="en-US" sz="66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1885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Чей путь короче?</a:t>
            </a:r>
            <a:endParaRPr lang="ru-RU" b="1" dirty="0"/>
          </a:p>
        </p:txBody>
      </p:sp>
      <p:pic>
        <p:nvPicPr>
          <p:cNvPr id="5122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579" y="2664823"/>
            <a:ext cx="7782325" cy="2019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290058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Подведём итоги!</a:t>
            </a:r>
            <a:endParaRPr lang="ru-RU" sz="6000" b="1" dirty="0"/>
          </a:p>
        </p:txBody>
      </p:sp>
      <p:pic>
        <p:nvPicPr>
          <p:cNvPr id="12290" name="Picture 2" descr="https://www.culture.ru/storage/images/5ac646345b88f24d5f6909fac342cd4f/66a2ed46fb98595a58edc929ecc9dec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3458" y="2239055"/>
            <a:ext cx="5199944" cy="46189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492875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Громко прозвенел звонок-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Начинается урок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Наши ушки на макушке,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Глазки хорошо открыты.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Слушаем, запоминаем,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Ни минутки не теряем.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12127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Математический </a:t>
            </a:r>
            <a:r>
              <a:rPr lang="ru-RU" sz="7200" b="1" dirty="0" smtClean="0"/>
              <a:t>турнир</a:t>
            </a:r>
            <a:endParaRPr lang="ru-RU" sz="7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990645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/>
              <a:t>1 271 119</a:t>
            </a:r>
            <a:endParaRPr lang="ru-RU" sz="9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2261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72 + 43 + 18 + 57;</a:t>
            </a:r>
            <a:br>
              <a:rPr lang="ru-RU" sz="5400" b="1" dirty="0" smtClean="0"/>
            </a:br>
            <a:r>
              <a:rPr lang="ru-RU" sz="5400" b="1" dirty="0" smtClean="0"/>
              <a:t>64 + 29 + 61 + 36;</a:t>
            </a:r>
            <a:br>
              <a:rPr lang="ru-RU" sz="5400" b="1" dirty="0" smtClean="0"/>
            </a:br>
            <a:r>
              <a:rPr lang="ru-RU" sz="5400" b="1" dirty="0" smtClean="0"/>
              <a:t>120 + 65 + 15;</a:t>
            </a:r>
            <a:br>
              <a:rPr lang="ru-RU" sz="5400" b="1" dirty="0" smtClean="0"/>
            </a:br>
            <a:r>
              <a:rPr lang="ru-RU" sz="5400" b="1" dirty="0" smtClean="0"/>
              <a:t>460 + 380 + 20.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8527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382" t="27805" r="23801" b="8088"/>
          <a:stretch>
            <a:fillRect/>
          </a:stretch>
        </p:blipFill>
        <p:spPr bwMode="auto">
          <a:xfrm>
            <a:off x="1104195" y="352697"/>
            <a:ext cx="6827873" cy="624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6837" y="1698940"/>
            <a:ext cx="9250837" cy="2324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38252"/>
            <a:ext cx="9144000" cy="144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9809" y="0"/>
            <a:ext cx="73288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AutoShape 4" descr="https://www.clipartkey.com/mpngs/m/67-672127_pink-multiplication-sign-clipart-png-download-icon-cut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326339" y="573206"/>
            <a:ext cx="3848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   л    о   ж   е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 и   е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3835021" y="1542198"/>
            <a:ext cx="4793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У   м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 о   ж   е 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и   е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813946" y="2456597"/>
            <a:ext cx="2442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   у    т    к   и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3357348" y="3439236"/>
            <a:ext cx="4203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о   ж   и   т     е   л    </a:t>
            </a:r>
            <a:r>
              <a:rPr lang="ru-RU" sz="2800" dirty="0" err="1" smtClean="0"/>
              <a:t>ь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132765" y="5322627"/>
            <a:ext cx="3204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   а   с    т    </a:t>
            </a:r>
            <a:r>
              <a:rPr lang="ru-RU" sz="2800" dirty="0" err="1" smtClean="0"/>
              <a:t>н</a:t>
            </a:r>
            <a:r>
              <a:rPr lang="ru-RU" sz="2800" dirty="0" smtClean="0"/>
              <a:t>    о   е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5268035" y="5349923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л</a:t>
            </a:r>
            <a:r>
              <a:rPr lang="ru-RU" sz="2800" dirty="0" smtClean="0"/>
              <a:t>   и    т   </a:t>
            </a:r>
            <a:r>
              <a:rPr lang="ru-RU" sz="2800" dirty="0" err="1" smtClean="0"/>
              <a:t>р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7629099" y="177421"/>
            <a:ext cx="41549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</a:t>
            </a:r>
          </a:p>
          <a:p>
            <a:endParaRPr lang="ru-RU" sz="2800" dirty="0" smtClean="0"/>
          </a:p>
          <a:p>
            <a:r>
              <a:rPr lang="ru-RU" sz="2800" dirty="0" smtClean="0"/>
              <a:t>л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н</a:t>
            </a:r>
            <a:endParaRPr lang="ru-RU" sz="2800" dirty="0" smtClean="0"/>
          </a:p>
          <a:p>
            <a:endParaRPr lang="ru-RU" sz="4000" dirty="0" smtClean="0"/>
          </a:p>
          <a:p>
            <a:r>
              <a:rPr lang="ru-RU" sz="2800" dirty="0" smtClean="0"/>
              <a:t>е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3875964" y="2088108"/>
            <a:ext cx="378630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р</a:t>
            </a:r>
            <a:endParaRPr lang="ru-RU" sz="2800" dirty="0" smtClean="0"/>
          </a:p>
          <a:p>
            <a:r>
              <a:rPr lang="ru-RU" sz="2800" dirty="0" smtClean="0"/>
              <a:t>а</a:t>
            </a:r>
          </a:p>
          <a:p>
            <a:r>
              <a:rPr lang="ru-RU" sz="2800" dirty="0" smtClean="0"/>
              <a:t>в</a:t>
            </a:r>
          </a:p>
          <a:p>
            <a:endParaRPr lang="ru-RU" sz="2800" dirty="0" smtClean="0"/>
          </a:p>
          <a:p>
            <a:r>
              <a:rPr lang="ru-RU" sz="2800" dirty="0" smtClean="0"/>
              <a:t>е</a:t>
            </a:r>
          </a:p>
          <a:p>
            <a:r>
              <a:rPr lang="ru-RU" sz="2800" dirty="0" err="1" smtClean="0"/>
              <a:t>н</a:t>
            </a:r>
            <a:endParaRPr lang="ru-RU" sz="2800" dirty="0" smtClean="0"/>
          </a:p>
          <a:p>
            <a:endParaRPr lang="ru-RU" sz="1050" dirty="0" smtClean="0"/>
          </a:p>
          <a:p>
            <a:r>
              <a:rPr lang="ru-RU" sz="2800" dirty="0" smtClean="0"/>
              <a:t>и</a:t>
            </a:r>
          </a:p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2456597" y="2552132"/>
            <a:ext cx="426720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</a:t>
            </a:r>
          </a:p>
          <a:p>
            <a:r>
              <a:rPr lang="ru-RU" sz="2800" dirty="0" smtClean="0"/>
              <a:t>е</a:t>
            </a:r>
          </a:p>
          <a:p>
            <a:r>
              <a:rPr lang="ru-RU" sz="2800" dirty="0" err="1" smtClean="0"/>
              <a:t>р</a:t>
            </a:r>
            <a:endParaRPr lang="ru-RU" sz="2800" dirty="0" smtClean="0"/>
          </a:p>
          <a:p>
            <a:r>
              <a:rPr lang="ru-RU" sz="2800" dirty="0" smtClean="0"/>
              <a:t>и</a:t>
            </a:r>
          </a:p>
          <a:p>
            <a:r>
              <a:rPr lang="ru-RU" sz="2800" dirty="0" smtClean="0"/>
              <a:t>м</a:t>
            </a:r>
          </a:p>
          <a:p>
            <a:r>
              <a:rPr lang="ru-RU" sz="2800" dirty="0" smtClean="0"/>
              <a:t>е</a:t>
            </a:r>
          </a:p>
          <a:p>
            <a:endParaRPr lang="ru-RU" dirty="0" smtClean="0"/>
          </a:p>
          <a:p>
            <a:endParaRPr lang="ru-RU" sz="2400" dirty="0" smtClean="0"/>
          </a:p>
          <a:p>
            <a:r>
              <a:rPr lang="ru-RU" sz="2800" dirty="0" err="1" smtClean="0"/>
              <a:t>р</a:t>
            </a:r>
            <a:endParaRPr lang="ru-RU" sz="28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5227093" y="3070746"/>
            <a:ext cx="41389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Ц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р</a:t>
            </a:r>
            <a:endParaRPr lang="ru-RU" sz="2800" dirty="0" smtClean="0"/>
          </a:p>
          <a:p>
            <a:r>
              <a:rPr lang="ru-RU" sz="2800" dirty="0" smtClean="0"/>
              <a:t>к</a:t>
            </a:r>
          </a:p>
          <a:p>
            <a:r>
              <a:rPr lang="ru-RU" sz="2800" dirty="0" smtClean="0"/>
              <a:t>у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err="1" smtClean="0"/>
              <a:t>ь</a:t>
            </a:r>
            <a:endParaRPr lang="ru-RU" sz="28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528550" y="3480179"/>
            <a:ext cx="45397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</a:t>
            </a:r>
          </a:p>
          <a:p>
            <a:r>
              <a:rPr lang="ru-RU" sz="2800" dirty="0" smtClean="0"/>
              <a:t>л</a:t>
            </a:r>
          </a:p>
          <a:p>
            <a:r>
              <a:rPr lang="ru-RU" sz="2800" dirty="0" smtClean="0"/>
              <a:t>о</a:t>
            </a:r>
          </a:p>
          <a:p>
            <a:r>
              <a:rPr lang="ru-RU" sz="2800" dirty="0" err="1" smtClean="0"/>
              <a:t>щ</a:t>
            </a:r>
            <a:endParaRPr lang="ru-RU" sz="2800" dirty="0" smtClean="0"/>
          </a:p>
          <a:p>
            <a:endParaRPr lang="ru-RU" sz="3200" dirty="0" smtClean="0"/>
          </a:p>
          <a:p>
            <a:r>
              <a:rPr lang="ru-RU" sz="2800" dirty="0" err="1" smtClean="0"/>
              <a:t>д</a:t>
            </a:r>
            <a:endParaRPr lang="ru-RU" sz="2800" dirty="0" smtClean="0"/>
          </a:p>
          <a:p>
            <a:r>
              <a:rPr lang="ru-RU" sz="2800" dirty="0" err="1" smtClean="0"/>
              <a:t>ь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09731" y="4408227"/>
            <a:ext cx="49244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</a:t>
            </a:r>
          </a:p>
          <a:p>
            <a:r>
              <a:rPr lang="ru-RU" sz="2800" dirty="0" smtClean="0"/>
              <a:t>е</a:t>
            </a:r>
          </a:p>
          <a:p>
            <a:endParaRPr lang="ru-RU" sz="2800" dirty="0" smtClean="0"/>
          </a:p>
          <a:p>
            <a:r>
              <a:rPr lang="ru-RU" sz="2800" dirty="0" err="1" smtClean="0"/>
              <a:t>р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2322</TotalTime>
  <Words>98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Урок математики</vt:lpstr>
      <vt:lpstr>Громко прозвенел звонок- Начинается урок Наши ушки на макушке, Глазки хорошо открыты. Слушаем, запоминаем, Ни минутки не теряем. </vt:lpstr>
      <vt:lpstr>Математический турнир</vt:lpstr>
      <vt:lpstr>1 271 119</vt:lpstr>
      <vt:lpstr>72 + 43 + 18 + 57; 64 + 29 + 61 + 36; 120 + 65 + 15; 460 + 380 + 20. </vt:lpstr>
      <vt:lpstr>Слайд 6</vt:lpstr>
      <vt:lpstr>Слайд 7</vt:lpstr>
      <vt:lpstr>Слайд 8</vt:lpstr>
      <vt:lpstr>Слайд 9</vt:lpstr>
      <vt:lpstr>Чей путь короче?</vt:lpstr>
      <vt:lpstr>Подведём итоги!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</cp:lastModifiedBy>
  <cp:revision>6</cp:revision>
  <dcterms:created xsi:type="dcterms:W3CDTF">2019-08-22T12:45:31Z</dcterms:created>
  <dcterms:modified xsi:type="dcterms:W3CDTF">2021-12-09T12:52:03Z</dcterms:modified>
</cp:coreProperties>
</file>