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handoutMasterIdLst>
    <p:handoutMasterId r:id="rId5"/>
  </p:handoutMasterIdLst>
  <p:sldIdLst>
    <p:sldId id="258" r:id="rId3"/>
  </p:sldIdLst>
  <p:sldSz cx="12192000" cy="6858000"/>
  <p:notesSz cx="7103745" cy="10234295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2B2B2"/>
    <a:srgbClr val="202020"/>
    <a:srgbClr val="323232"/>
    <a:srgbClr val="CC3300"/>
    <a:srgbClr val="CC0000"/>
    <a:srgbClr val="FF3300"/>
    <a:srgbClr val="990000"/>
    <a:srgbClr val="FF8D41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MasterView">
  <p:normalViewPr horzBarState="maximized">
    <p:restoredLeft sz="12278" autoAdjust="0"/>
    <p:restoredTop sz="94660"/>
  </p:normalViewPr>
  <p:slideViewPr>
    <p:cSldViewPr snapToGrid="0" showGuides="1">
      <p:cViewPr varScale="1">
        <p:scale>
          <a:sx n="117" d="100"/>
          <a:sy n="117" d="100"/>
        </p:scale>
        <p:origin x="510" y="102"/>
      </p:cViewPr>
      <p:guideLst>
        <p:guide orient="horz" pos="2159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0" cy="720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7" Type="http://schemas.openxmlformats.org/officeDocument/2006/relationships/viewProps" Target="viewProps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45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023812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45"/>
            </a:lvl1pPr>
          </a:lstStyle>
          <a:p>
            <a:fld id="{0F9B84EA-7D68-4D60-9CB1-D50884785D1C}" type="datetimeFigureOut">
              <a:rPr lang="en-US" smtClean="0"/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45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023812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45"/>
            </a:lvl1pPr>
          </a:lstStyle>
          <a:p>
            <a:fld id="{8D4E0FC9-F1F8-4FAE-9988-3BA365CFD46F}" type="slidenum">
              <a:rPr lang="en-US" smtClean="0"/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dt" idx="1"/>
          </p:nvPr>
        </p:nvSpPr>
        <p:spPr>
          <a:xfrm>
            <a:off x="4024313" y="0"/>
            <a:ext cx="3078162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C8D182-E4C8-4120-9249-FC9774456FFA}" type="datetimeFigureOut">
              <a:rPr lang="en-US" smtClean="0"/>
            </a:fld>
            <a:endParaRPr lang="en-US"/>
          </a:p>
        </p:txBody>
      </p:sp>
      <p:sp>
        <p:nvSpPr>
          <p:cNvPr id="4" name="Slide Image Placehoder 3"/>
          <p:cNvSpPr>
            <a:spLocks noGrp="1" noRot="1" noChangeAspect="1"/>
          </p:cNvSpPr>
          <p:nvPr>
            <p:ph type="sldImg" idx="2"/>
          </p:nvPr>
        </p:nvSpPr>
        <p:spPr>
          <a:xfrm>
            <a:off x="482600" y="1279525"/>
            <a:ext cx="6140450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 Placeholder 4"/>
          <p:cNvSpPr>
            <a:spLocks noGrp="1"/>
          </p:cNvSpPr>
          <p:nvPr>
            <p:ph type="body" sz="quarter" idx="3"/>
          </p:nvPr>
        </p:nvSpPr>
        <p:spPr>
          <a:xfrm>
            <a:off x="711200" y="4926013"/>
            <a:ext cx="5683250" cy="40290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72185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4313" y="9721850"/>
            <a:ext cx="3078162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5D0DACE-38E0-42D2-9336-2B707D34BC6D}" type="slidenum">
              <a:rPr lang="en-US" smtClean="0"/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322962"/>
            <a:ext cx="9144000" cy="2187001"/>
          </a:xfrm>
        </p:spPr>
        <p:txBody>
          <a:bodyPr anchor="b">
            <a:normAutofit/>
          </a:bodyPr>
          <a:lstStyle>
            <a:lvl1pPr algn="ctr">
              <a:lnSpc>
                <a:spcPct val="130000"/>
              </a:lnSpc>
              <a:defRPr sz="6000">
                <a:effectLst/>
                <a:latin typeface="Calibri Light" panose="020F0302020204030204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Date Placeholder 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en-US" smtClean="0"/>
            </a:fld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libri Light" panose="020F0302020204030204" pitchFamily="34" charset="0"/>
                <a:ea typeface="+mj-ea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en-US" smtClean="0"/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en-US" smtClean="0"/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838200" y="551543"/>
            <a:ext cx="10515600" cy="5558971"/>
          </a:xfrm>
        </p:spPr>
        <p:txBody>
          <a:bodyPr/>
          <a:lstStyle/>
          <a:p>
            <a:pPr lvl="0"/>
            <a:r>
              <a:rPr lang="en-US" dirty="0">
                <a:sym typeface="+mn-ea"/>
              </a:rPr>
              <a:t>Click to edit Master text styles</a:t>
            </a:r>
            <a:endParaRPr lang="en-US" dirty="0"/>
          </a:p>
          <a:p>
            <a:pPr lvl="1"/>
            <a:r>
              <a:rPr lang="en-US" dirty="0">
                <a:sym typeface="+mn-ea"/>
              </a:rPr>
              <a:t>Second level</a:t>
            </a:r>
            <a:endParaRPr lang="en-US" dirty="0"/>
          </a:p>
          <a:p>
            <a:pPr lvl="2"/>
            <a:r>
              <a:rPr lang="en-US" dirty="0">
                <a:sym typeface="+mn-ea"/>
              </a:rPr>
              <a:t>Third level</a:t>
            </a:r>
            <a:endParaRPr lang="en-US" dirty="0"/>
          </a:p>
          <a:p>
            <a:pPr lvl="3"/>
            <a:r>
              <a:rPr lang="en-US" dirty="0">
                <a:sym typeface="+mn-ea"/>
              </a:rPr>
              <a:t>Fourth level</a:t>
            </a:r>
            <a:endParaRPr lang="en-US" dirty="0"/>
          </a:p>
          <a:p>
            <a:pPr lvl="4"/>
            <a:r>
              <a:rPr lang="en-US" dirty="0">
                <a:sym typeface="+mn-ea"/>
              </a:rPr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7700" y="258445"/>
            <a:ext cx="10515600" cy="1325563"/>
          </a:xfrm>
        </p:spPr>
        <p:txBody>
          <a:bodyPr anchor="ctr" anchorCtr="0">
            <a:normAutofit/>
          </a:bodyPr>
          <a:lstStyle>
            <a:lvl1pPr>
              <a:defRPr sz="4400" b="1">
                <a:effectLst/>
                <a:latin typeface="Calibri Light" panose="020F0302020204030204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7700" y="1825625"/>
            <a:ext cx="10515600" cy="4351338"/>
          </a:xfrm>
        </p:spPr>
        <p:txBody>
          <a:bodyPr>
            <a:normAutofit/>
          </a:bodyPr>
          <a:lstStyle>
            <a:lvl1pPr>
              <a:defRPr sz="2800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 sz="2400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2000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800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800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  <a:endParaRPr lang="en-US" dirty="0" smtClean="0"/>
          </a:p>
          <a:p>
            <a:pPr lvl="1"/>
            <a:r>
              <a:rPr lang="en-US" dirty="0"/>
              <a:t>Second level </a:t>
            </a:r>
            <a:endParaRPr lang="en-US" dirty="0"/>
          </a:p>
          <a:p>
            <a:pPr lvl="2"/>
            <a:r>
              <a:rPr lang="en-US" dirty="0"/>
              <a:t>Third level</a:t>
            </a:r>
            <a:endParaRPr lang="en-US" dirty="0"/>
          </a:p>
          <a:p>
            <a:pPr lvl="3"/>
            <a:r>
              <a:rPr lang="en-US" dirty="0"/>
              <a:t>Fourth level</a:t>
            </a:r>
            <a:endParaRPr lang="en-US" dirty="0"/>
          </a:p>
          <a:p>
            <a:pPr lvl="4"/>
            <a:r>
              <a:rPr lang="en-US" dirty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3750945"/>
            <a:ext cx="9843135" cy="811530"/>
          </a:xfrm>
        </p:spPr>
        <p:txBody>
          <a:bodyPr anchor="b">
            <a:noAutofit/>
          </a:bodyPr>
          <a:lstStyle>
            <a:lvl1pPr>
              <a:defRPr sz="6000">
                <a:effectLst/>
              </a:defRPr>
            </a:lvl1pPr>
          </a:lstStyle>
          <a:p>
            <a:r>
              <a:rPr lang="en-US" dirty="0" smtClean="0">
                <a:sym typeface="+mn-ea"/>
              </a:rPr>
              <a:t>Click to edit Master title style</a:t>
            </a:r>
            <a:endParaRPr lang="en-US" dirty="0" smtClean="0">
              <a:sym typeface="+mn-ea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610028"/>
            <a:ext cx="7321550" cy="647555"/>
          </a:xfrm>
        </p:spPr>
        <p:txBody>
          <a:bodyPr>
            <a:noAutofit/>
          </a:bodyPr>
          <a:lstStyle>
            <a:lvl1pPr marL="0" indent="0">
              <a:buNone/>
              <a:defRPr sz="24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7700" y="258445"/>
            <a:ext cx="10515600" cy="1325563"/>
          </a:xfrm>
        </p:spPr>
        <p:txBody>
          <a:bodyPr>
            <a:normAutofit/>
          </a:bodyPr>
          <a:lstStyle>
            <a:lvl1pPr>
              <a:defRPr sz="4400" b="0" i="0">
                <a:effectLst/>
              </a:defRPr>
            </a:lvl1pPr>
          </a:lstStyle>
          <a:p>
            <a:r>
              <a:rPr lang="en-US" dirty="0" smtClean="0">
                <a:sym typeface="+mn-ea"/>
              </a:rPr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47700" y="1825625"/>
            <a:ext cx="5181600" cy="4351338"/>
          </a:xfrm>
        </p:spPr>
        <p:txBody>
          <a:bodyPr>
            <a:normAutofit/>
          </a:bodyPr>
          <a:lstStyle>
            <a:lvl1pPr>
              <a:lnSpc>
                <a:spcPct val="150000"/>
              </a:lnSpc>
              <a:defRPr sz="2800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lnSpc>
                <a:spcPct val="150000"/>
              </a:lnSpc>
              <a:defRPr sz="2400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lnSpc>
                <a:spcPct val="150000"/>
              </a:lnSpc>
              <a:defRPr sz="2000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lnSpc>
                <a:spcPct val="150000"/>
              </a:lnSpc>
              <a:defRPr sz="1800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lnSpc>
                <a:spcPct val="150000"/>
              </a:lnSpc>
              <a:defRPr sz="1800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  <a:endParaRPr lang="en-US" dirty="0"/>
          </a:p>
          <a:p>
            <a:pPr lvl="1"/>
            <a:r>
              <a:rPr lang="en-US" dirty="0"/>
              <a:t>Second level</a:t>
            </a:r>
            <a:endParaRPr lang="en-US" dirty="0"/>
          </a:p>
          <a:p>
            <a:pPr lvl="2"/>
            <a:r>
              <a:rPr lang="en-US" dirty="0"/>
              <a:t>Third level</a:t>
            </a:r>
            <a:endParaRPr lang="en-US" dirty="0"/>
          </a:p>
          <a:p>
            <a:pPr lvl="3"/>
            <a:r>
              <a:rPr lang="en-US" dirty="0"/>
              <a:t>Fourth level</a:t>
            </a:r>
            <a:endParaRPr lang="en-US" dirty="0"/>
          </a:p>
          <a:p>
            <a:pPr lvl="4"/>
            <a:r>
              <a:rPr lang="en-US" dirty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1700" y="1825625"/>
            <a:ext cx="5181600" cy="4351338"/>
          </a:xfrm>
        </p:spPr>
        <p:txBody>
          <a:bodyPr>
            <a:normAutofit/>
          </a:bodyPr>
          <a:lstStyle>
            <a:lvl1pPr>
              <a:lnSpc>
                <a:spcPct val="150000"/>
              </a:lnSpc>
              <a:defRPr kumimoji="0" lang="en-US" sz="2800" b="0" i="0" u="none" strike="noStrike" kern="1200" cap="none" spc="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>
              <a:lnSpc>
                <a:spcPct val="150000"/>
              </a:lnSpc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lnSpc>
                <a:spcPct val="150000"/>
              </a:lnSpc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lnSpc>
                <a:spcPct val="150000"/>
              </a:lnSpc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lnSpc>
                <a:spcPct val="150000"/>
              </a:lnSpc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  <a:endParaRPr lang="en-US" dirty="0"/>
          </a:p>
          <a:p>
            <a:pPr lvl="1"/>
            <a:r>
              <a:rPr lang="en-US" dirty="0">
                <a:sym typeface="+mn-ea"/>
              </a:rPr>
              <a:t>Second level</a:t>
            </a:r>
            <a:endParaRPr lang="en-US" dirty="0"/>
          </a:p>
          <a:p>
            <a:pPr lvl="2"/>
            <a:r>
              <a:rPr lang="en-US" dirty="0">
                <a:sym typeface="+mn-ea"/>
              </a:rPr>
              <a:t>Third level</a:t>
            </a:r>
            <a:endParaRPr lang="en-US" dirty="0"/>
          </a:p>
          <a:p>
            <a:pPr lvl="3"/>
            <a:r>
              <a:rPr lang="en-US" dirty="0">
                <a:sym typeface="+mn-ea"/>
              </a:rPr>
              <a:t>Fourth level</a:t>
            </a:r>
            <a:endParaRPr lang="en-US" dirty="0"/>
          </a:p>
          <a:p>
            <a:pPr lvl="4"/>
            <a:r>
              <a:rPr lang="en-US" dirty="0">
                <a:sym typeface="+mn-ea"/>
              </a:rPr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en-US" smtClean="0"/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>
            <a:lvl1pPr>
              <a:defRPr sz="4400"/>
            </a:lvl1pPr>
          </a:lstStyle>
          <a:p>
            <a:r>
              <a:rPr lang="en-US" dirty="0" smtClean="0">
                <a:sym typeface="+mn-ea"/>
              </a:rPr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744961"/>
            <a:ext cx="5157787" cy="823912"/>
          </a:xfrm>
        </p:spPr>
        <p:txBody>
          <a:bodyPr anchor="b"/>
          <a:lstStyle>
            <a:lvl1pPr marL="0" indent="0">
              <a:buNone/>
              <a:defRPr sz="2400" b="1"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615609"/>
            <a:ext cx="5157787" cy="3574054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  <a:endParaRPr lang="en-US" dirty="0"/>
          </a:p>
          <a:p>
            <a:pPr lvl="1"/>
            <a:r>
              <a:rPr lang="en-US" dirty="0"/>
              <a:t>Second level</a:t>
            </a:r>
            <a:endParaRPr lang="en-US" dirty="0"/>
          </a:p>
          <a:p>
            <a:pPr lvl="2"/>
            <a:r>
              <a:rPr lang="en-US" dirty="0"/>
              <a:t>Third level</a:t>
            </a:r>
            <a:endParaRPr lang="en-US" dirty="0"/>
          </a:p>
          <a:p>
            <a:pPr lvl="3"/>
            <a:r>
              <a:rPr lang="en-US" dirty="0"/>
              <a:t>Fourth level</a:t>
            </a:r>
            <a:endParaRPr lang="en-US" dirty="0"/>
          </a:p>
          <a:p>
            <a:pPr lvl="4"/>
            <a:r>
              <a:rPr lang="en-US" dirty="0"/>
              <a:t>Fifth level</a:t>
            </a:r>
            <a:endParaRPr lang="en-US" dirty="0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744961"/>
            <a:ext cx="5183188" cy="823912"/>
          </a:xfrm>
        </p:spPr>
        <p:txBody>
          <a:bodyPr anchor="b"/>
          <a:lstStyle>
            <a:lvl1pPr marL="0" indent="0">
              <a:buNone/>
              <a:defRPr sz="2400" b="1"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  <a:endParaRPr lang="en-US" dirty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615609"/>
            <a:ext cx="5183188" cy="3574054"/>
          </a:xfrm>
        </p:spPr>
        <p:txBody>
          <a:bodyPr/>
          <a:lstStyle/>
          <a:p>
            <a:pPr lvl="0"/>
            <a:r>
              <a:rPr lang="en-US" dirty="0">
                <a:sym typeface="+mn-ea"/>
              </a:rPr>
              <a:t>Click to edit Master text styles</a:t>
            </a:r>
            <a:endParaRPr lang="en-US" dirty="0"/>
          </a:p>
          <a:p>
            <a:pPr lvl="1"/>
            <a:r>
              <a:rPr lang="en-US" dirty="0"/>
              <a:t>Second level</a:t>
            </a:r>
            <a:endParaRPr lang="en-US" dirty="0"/>
          </a:p>
          <a:p>
            <a:pPr lvl="2"/>
            <a:r>
              <a:rPr lang="en-US" dirty="0"/>
              <a:t>Third level</a:t>
            </a:r>
            <a:endParaRPr lang="en-US" dirty="0"/>
          </a:p>
          <a:p>
            <a:pPr lvl="3"/>
            <a:r>
              <a:rPr lang="en-US" dirty="0"/>
              <a:t>Fourth level</a:t>
            </a:r>
            <a:endParaRPr lang="en-US" dirty="0"/>
          </a:p>
          <a:p>
            <a:pPr lvl="4"/>
            <a:r>
              <a:rPr lang="en-US" dirty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en-US" smtClean="0"/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766219"/>
            <a:ext cx="10515600" cy="1325563"/>
          </a:xfrm>
        </p:spPr>
        <p:txBody>
          <a:bodyPr>
            <a:normAutofit/>
          </a:bodyPr>
          <a:lstStyle>
            <a:lvl1pPr algn="ctr">
              <a:defRPr sz="4400" b="0">
                <a:effectLst/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en-US" smtClean="0"/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en-US" smtClean="0"/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6747" y="127000"/>
            <a:ext cx="4165200" cy="1600200"/>
          </a:xfrm>
        </p:spPr>
        <p:txBody>
          <a:bodyPr anchor="ctr" anchorCtr="0">
            <a:normAutofit/>
          </a:bodyPr>
          <a:lstStyle>
            <a:lvl1pPr>
              <a:defRPr sz="3200" b="0">
                <a:effectLst/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4000" y="766354"/>
            <a:ext cx="5817375" cy="5094446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1827" y="2057400"/>
            <a:ext cx="4165200" cy="3811588"/>
          </a:xfrm>
        </p:spPr>
        <p:txBody>
          <a:bodyPr>
            <a:normAutofit/>
          </a:bodyPr>
          <a:lstStyle>
            <a:lvl1pPr marL="0" indent="0">
              <a:lnSpc>
                <a:spcPct val="150000"/>
              </a:lnSpc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FD9D74-47D9-4702-A33C-335B63B48DBF}" type="datetimeFigureOut">
              <a:rPr lang="en-US" smtClean="0"/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C47A4-756D-490B-A52F-7D9E2C9FC05F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824484" y="365125"/>
            <a:ext cx="1529316" cy="5811838"/>
          </a:xfrm>
        </p:spPr>
        <p:txBody>
          <a:bodyPr vert="eaVert">
            <a:normAutofit/>
          </a:bodyPr>
          <a:lstStyle>
            <a:lvl1pPr>
              <a:defRPr sz="4400"/>
            </a:lvl1pPr>
          </a:lstStyle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8879958" cy="5811838"/>
          </a:xfrm>
        </p:spPr>
        <p:txBody>
          <a:bodyPr vert="eaVert"/>
          <a:lstStyle/>
          <a:p>
            <a:pPr lvl="0"/>
            <a:r>
              <a:rPr lang="en-US" dirty="0"/>
              <a:t>Click to edit Master text styles</a:t>
            </a:r>
            <a:endParaRPr lang="en-US" dirty="0"/>
          </a:p>
          <a:p>
            <a:pPr lvl="1"/>
            <a:r>
              <a:rPr lang="en-US" dirty="0"/>
              <a:t>Second level</a:t>
            </a:r>
            <a:endParaRPr lang="en-US" dirty="0"/>
          </a:p>
          <a:p>
            <a:pPr lvl="2"/>
            <a:r>
              <a:rPr lang="en-US" dirty="0"/>
              <a:t>Third level</a:t>
            </a:r>
            <a:endParaRPr lang="en-US" dirty="0"/>
          </a:p>
          <a:p>
            <a:pPr lvl="3"/>
            <a:r>
              <a:rPr lang="en-US" dirty="0"/>
              <a:t>Fourth level</a:t>
            </a:r>
            <a:endParaRPr lang="en-US" dirty="0"/>
          </a:p>
          <a:p>
            <a:pPr lvl="4"/>
            <a:r>
              <a:rPr lang="en-US" dirty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1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lang="en-US" dirty="0" smtClean="0"/>
              <a:t>Click to edit Master text styles</a:t>
            </a:r>
            <a:endParaRPr lang="en-US" dirty="0" smtClean="0"/>
          </a:p>
          <a:p>
            <a:pPr lvl="1"/>
            <a:r>
              <a:rPr lang="en-US" dirty="0" smtClean="0"/>
              <a:t>Second level</a:t>
            </a:r>
            <a:endParaRPr lang="en-US" dirty="0" smtClean="0"/>
          </a:p>
          <a:p>
            <a:pPr lvl="2"/>
            <a:r>
              <a:rPr lang="en-US" dirty="0" smtClean="0"/>
              <a:t>Third level</a:t>
            </a:r>
            <a:endParaRPr lang="en-US" dirty="0"/>
          </a:p>
          <a:p>
            <a:pPr lvl="3"/>
            <a:r>
              <a:rPr lang="en-US" dirty="0" smtClean="0"/>
              <a:t>Fourth level</a:t>
            </a:r>
            <a:endParaRPr lang="en-US" dirty="0"/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2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en-US" smtClean="0"/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fld id="{49AE70B2-8BF9-45C0-BB95-33D1B9D3A854}" type="slidenum">
              <a:rPr lang="en-US" smtClean="0"/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tx1"/>
          </a:solidFill>
          <a:latin typeface="Calibri Light" panose="020F0302020204030204" pitchFamily="34" charset="0"/>
          <a:ea typeface="+mj-ea"/>
          <a:cs typeface="+mj-cs"/>
        </a:defRPr>
      </a:lvl1pPr>
    </p:titleStyle>
    <p:bodyStyle>
      <a:lvl1pPr marL="0" marR="0" indent="0" algn="l" defTabSz="914400" rtl="0" eaLnBrk="1" fontAlgn="auto" latinLnBrk="0" hangingPunct="1">
        <a:lnSpc>
          <a:spcPct val="90000"/>
        </a:lnSpc>
        <a:spcBef>
          <a:spcPts val="1000"/>
        </a:spcBef>
        <a:spcAft>
          <a:spcPts val="0"/>
        </a:spcAft>
        <a:buClrTx/>
        <a:buSzTx/>
        <a:buFont typeface="Arial" panose="020B0604020202020204" pitchFamily="34" charset="0"/>
        <a:buNone/>
        <a:defRPr sz="2800" b="0" kern="1200">
          <a:solidFill>
            <a:schemeClr val="tx1"/>
          </a:solidFill>
          <a:latin typeface="Calibri Light" panose="020F030202020403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 baseline="0">
          <a:solidFill>
            <a:schemeClr val="tx1"/>
          </a:solidFill>
          <a:latin typeface="Calibri Light" panose="020F030202020403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 baseline="0">
          <a:solidFill>
            <a:schemeClr val="tx1"/>
          </a:solidFill>
          <a:effectLst/>
          <a:latin typeface="Calibri Light" panose="020F0302020204030204" pitchFamily="34" charset="0"/>
          <a:ea typeface="+mn-ea"/>
          <a:cs typeface="Calibri Light" panose="020F030202020403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 baseline="0">
          <a:solidFill>
            <a:schemeClr val="tx1"/>
          </a:solidFill>
          <a:effectLst/>
          <a:latin typeface="Calibri Light" panose="020F0302020204030204" pitchFamily="34" charset="0"/>
          <a:ea typeface="+mn-ea"/>
          <a:cs typeface="Calibri Light" panose="020F030202020403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 baseline="0">
          <a:solidFill>
            <a:schemeClr val="tx1"/>
          </a:solidFill>
          <a:effectLst/>
          <a:latin typeface="Calibri Light" panose="020F0302020204030204" pitchFamily="34" charset="0"/>
          <a:ea typeface="+mn-ea"/>
          <a:cs typeface="Calibri Light" panose="020F030202020403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7.xml"/><Relationship Id="rId6" Type="http://schemas.openxmlformats.org/officeDocument/2006/relationships/tags" Target="../tags/tag1.xml"/><Relationship Id="rId5" Type="http://schemas.openxmlformats.org/officeDocument/2006/relationships/image" Target="../media/image5.png"/><Relationship Id="rId4" Type="http://schemas.openxmlformats.org/officeDocument/2006/relationships/image" Target="../media/image4.png"/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4" name="Изображение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94995" y="3750310"/>
            <a:ext cx="3345815" cy="2647315"/>
          </a:xfrm>
          <a:prstGeom prst="rect">
            <a:avLst/>
          </a:prstGeom>
        </p:spPr>
      </p:pic>
      <p:pic>
        <p:nvPicPr>
          <p:cNvPr id="101" name="Изображение 100"/>
          <p:cNvPicPr/>
          <p:nvPr/>
        </p:nvPicPr>
        <p:blipFill>
          <a:blip r:embed="rId2"/>
          <a:stretch>
            <a:fillRect/>
          </a:stretch>
        </p:blipFill>
        <p:spPr>
          <a:xfrm>
            <a:off x="594995" y="367665"/>
            <a:ext cx="3086735" cy="284099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2" name="Изображение 101"/>
          <p:cNvPicPr/>
          <p:nvPr/>
        </p:nvPicPr>
        <p:blipFill>
          <a:blip r:embed="rId3"/>
          <a:stretch>
            <a:fillRect/>
          </a:stretch>
        </p:blipFill>
        <p:spPr>
          <a:xfrm>
            <a:off x="4134485" y="1374775"/>
            <a:ext cx="3922395" cy="362521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" name="Текстовое поле 4"/>
          <p:cNvSpPr txBox="1"/>
          <p:nvPr/>
        </p:nvSpPr>
        <p:spPr>
          <a:xfrm>
            <a:off x="3980815" y="346710"/>
            <a:ext cx="424497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ru-RU" altLang="en-US" sz="2800">
                <a:latin typeface="Times New Roman" panose="02020603050405020304" charset="0"/>
                <a:cs typeface="Times New Roman" panose="02020603050405020304" charset="0"/>
              </a:rPr>
              <a:t>Убери лишнее?</a:t>
            </a:r>
            <a:endParaRPr lang="ru-RU" altLang="en-US" sz="2800">
              <a:latin typeface="Times New Roman" panose="02020603050405020304" charset="0"/>
              <a:cs typeface="Times New Roman" panose="02020603050405020304" charset="0"/>
            </a:endParaRPr>
          </a:p>
        </p:txBody>
      </p:sp>
      <p:pic>
        <p:nvPicPr>
          <p:cNvPr id="6" name="Изображение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852535" y="4059555"/>
            <a:ext cx="2292350" cy="2519045"/>
          </a:xfrm>
          <a:prstGeom prst="rect">
            <a:avLst/>
          </a:prstGeom>
        </p:spPr>
      </p:pic>
      <p:pic>
        <p:nvPicPr>
          <p:cNvPr id="105" name="Изображение 104"/>
          <p:cNvPicPr/>
          <p:nvPr/>
        </p:nvPicPr>
        <p:blipFill>
          <a:blip r:embed="rId5"/>
          <a:stretch>
            <a:fillRect/>
          </a:stretch>
        </p:blipFill>
        <p:spPr>
          <a:xfrm>
            <a:off x="8524875" y="231140"/>
            <a:ext cx="3270250" cy="2977515"/>
          </a:xfrm>
          <a:prstGeom prst="rect">
            <a:avLst/>
          </a:prstGeom>
          <a:noFill/>
          <a:ln w="9525">
            <a:noFill/>
          </a:ln>
        </p:spPr>
      </p:pic>
    </p:spTree>
    <p:custDataLst>
      <p:tags r:id="rId6"/>
    </p:custDataLst>
  </p:cSld>
  <p:clrMapOvr>
    <a:masterClrMapping/>
  </p:clrMapOvr>
  <p:transition advTm="14548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0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1" dur="2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c0000"/>
                                      </p:to>
                                    </p:animClr>
                                    <p:set>
                                      <p:cBhvr>
                                        <p:cTn id="12" dur="2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3" dur="2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1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10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8" dur="2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c0000"/>
                                      </p:to>
                                    </p:animClr>
                                    <p:set>
                                      <p:cBhvr>
                                        <p:cTn id="19" dur="2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0" dur="2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"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10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5" dur="2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c0000"/>
                                      </p:to>
                                    </p:animClr>
                                    <p:set>
                                      <p:cBhvr>
                                        <p:cTn id="26" dur="2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7" dur="2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5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c0000"/>
                                      </p:to>
                                    </p:animClr>
                                    <p:set>
                                      <p:cBhvr>
                                        <p:cTn id="3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p="http://schemas.openxmlformats.org/presentationml/2006/main">
  <p:tag name="TIMING" val="|2.342|2.794|3.535|1.838|1.829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微软雅黑"/>
        <a:ea typeface=""/>
        <a:cs typeface=""/>
        <a:font script="Jpan" typeface="游ゴシック Light"/>
        <a:font script="Hang" typeface="맑은 고딕"/>
        <a:font script="Hans" typeface="微软雅黑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微软雅黑"/>
        <a:ea typeface=""/>
        <a:cs typeface=""/>
        <a:font script="Jpan" typeface="游ゴシック"/>
        <a:font script="Hang" typeface="맑은 고딕"/>
        <a:font script="Hans" typeface="微软雅黑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13</Words>
  <Application>WPS Presentation</Application>
  <PresentationFormat>宽屏</PresentationFormat>
  <Paragraphs>2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10" baseType="lpstr">
      <vt:lpstr>Arial</vt:lpstr>
      <vt:lpstr>SimSun</vt:lpstr>
      <vt:lpstr>Wingdings</vt:lpstr>
      <vt:lpstr>Calibri Light</vt:lpstr>
      <vt:lpstr>Microsoft YaHei</vt:lpstr>
      <vt:lpstr>Arial Unicode MS</vt:lpstr>
      <vt:lpstr>Calibri</vt:lpstr>
      <vt:lpstr>Times New Roman</vt:lpstr>
      <vt:lpstr>Office Theme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звёздочка баттерфляй</cp:lastModifiedBy>
  <cp:revision>2</cp:revision>
  <dcterms:created xsi:type="dcterms:W3CDTF">2022-11-09T06:07:16Z</dcterms:created>
  <dcterms:modified xsi:type="dcterms:W3CDTF">2022-11-09T06:31:48Z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1049-11.2.0.11380</vt:lpwstr>
  </property>
  <property fmtid="{D5CDD505-2E9C-101B-9397-08002B2CF9AE}" pid="3" name="ICV">
    <vt:lpwstr>FF32F7BB4D2D4B67B2CA100B5F5FA822</vt:lpwstr>
  </property>
</Properties>
</file>