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microsoft.com/office/2007/relationships/hdphoto" Target="../media/hdphoto4.wdp"/><Relationship Id="rId4" Type="http://schemas.microsoft.com/office/2007/relationships/hdphoto" Target="../media/hdphoto2.wdp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Убери лишнее</a:t>
            </a:r>
            <a:endParaRPr lang="ru-RU" dirty="0"/>
          </a:p>
        </p:txBody>
      </p:sp>
      <p:pic>
        <p:nvPicPr>
          <p:cNvPr id="1027" name="Picture 3" descr="C:\Users\Андрей\Documents\1646556508_1-kartinkin-net-p-tsveti-kartinki-risunki-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513634"/>
            <a:ext cx="1967312" cy="1884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ндрей\Documents\1654654738_1-kartinkin-net-p-multyashnie-derevya-kartinki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908720"/>
            <a:ext cx="2688765" cy="325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ндрей\Documents\215772818bb21c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250" b="90000" l="10000" r="909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46" t="19837" r="18158" b="21981"/>
          <a:stretch/>
        </p:blipFill>
        <p:spPr bwMode="auto">
          <a:xfrm>
            <a:off x="4788024" y="4624568"/>
            <a:ext cx="1987179" cy="177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ндрей\Documents\1646154941_1-kartinkin-net-p-kartinki-zolotoi-ribki-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348880"/>
            <a:ext cx="1313403" cy="166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Андрей\Documents\1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88760"/>
            <a:ext cx="1444850" cy="160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625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1200" dirty="0" smtClean="0"/>
              <a:t>Задание 2.        </a:t>
            </a:r>
            <a:r>
              <a:rPr lang="ru-RU" sz="3200" dirty="0" smtClean="0"/>
              <a:t>Кто живет в аквариуме?</a:t>
            </a:r>
            <a:endParaRPr lang="ru-RU" sz="3200" dirty="0"/>
          </a:p>
        </p:txBody>
      </p:sp>
      <p:pic>
        <p:nvPicPr>
          <p:cNvPr id="1026" name="Picture 2" descr="C:\Users\Андрей\Documents\1621714988_2-phonoteka_org-p-akvarium-fon-dlya-applikatsii-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40"/>
          <a:stretch/>
        </p:blipFill>
        <p:spPr bwMode="auto">
          <a:xfrm>
            <a:off x="4365473" y="2423555"/>
            <a:ext cx="3960440" cy="366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ндрей\Documents\r5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31" b="21493" l="0" r="15323">
                        <a14:foregroundMark x1="11855" y1="10296" x2="12581" y2="122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4619" b="78488"/>
          <a:stretch/>
        </p:blipFill>
        <p:spPr bwMode="auto">
          <a:xfrm>
            <a:off x="395536" y="1124744"/>
            <a:ext cx="115029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Андрей\Documents\r5-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62" b="23166" l="30806" r="44919">
                        <a14:foregroundMark x1="40968" y1="14286" x2="42258" y2="1338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67" t="2635" r="55045" b="75805"/>
          <a:stretch/>
        </p:blipFill>
        <p:spPr bwMode="auto">
          <a:xfrm>
            <a:off x="2195736" y="4653136"/>
            <a:ext cx="1170677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Андрей\Documents\r5-2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1133" b="79408" l="54839" r="714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944" t="59110" r="27615" b="20445"/>
          <a:stretch/>
        </p:blipFill>
        <p:spPr bwMode="auto">
          <a:xfrm>
            <a:off x="4860032" y="1124744"/>
            <a:ext cx="1485661" cy="97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ндрей\Documents\1654326609_2-flomaster-club-p-risunok-kurochki-dlya-detei-krasivo-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2429" b="85297" l="22786" r="74718">
                        <a14:foregroundMark x1="55636" y1="23964" x2="64573" y2="20796"/>
                        <a14:foregroundMark x1="55233" y1="23558" x2="61111" y2="27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42" t="12993" r="21635" b="12687"/>
          <a:stretch/>
        </p:blipFill>
        <p:spPr bwMode="auto">
          <a:xfrm>
            <a:off x="2339752" y="980728"/>
            <a:ext cx="1330037" cy="174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ндрей\Documents\1637684155_6-flomaster-club-p-kotik-risunok-dlya-detei-detskie-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8267" l="4800" r="88800">
                        <a14:foregroundMark x1="51067" y1="33600" x2="54400" y2="29600"/>
                        <a14:foregroundMark x1="67333" y1="31067" x2="72133" y2="285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0" y="2564904"/>
            <a:ext cx="2223413" cy="222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326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29632E-6 L 0.07639 0.4742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19" y="23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62179E-6 L 0.44896 0.3462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48" y="173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9.48415E-8 L 0.48715 -0.1573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58" y="-78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Убери лишнее</vt:lpstr>
      <vt:lpstr>Задание 2.        Кто живет в аквариуме?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Убери лишнее</dc:title>
  <dc:creator>Андрей</dc:creator>
  <cp:lastModifiedBy>Андрей</cp:lastModifiedBy>
  <cp:revision>14</cp:revision>
  <dcterms:created xsi:type="dcterms:W3CDTF">2022-11-05T08:33:29Z</dcterms:created>
  <dcterms:modified xsi:type="dcterms:W3CDTF">2022-11-05T16:01:24Z</dcterms:modified>
</cp:coreProperties>
</file>