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8" r:id="rId2"/>
    <p:sldId id="267" r:id="rId3"/>
    <p:sldId id="257" r:id="rId4"/>
    <p:sldId id="259" r:id="rId5"/>
    <p:sldId id="258" r:id="rId6"/>
    <p:sldId id="260" r:id="rId7"/>
    <p:sldId id="261" r:id="rId8"/>
    <p:sldId id="263" r:id="rId9"/>
    <p:sldId id="265" r:id="rId10"/>
    <p:sldId id="262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1" d="100"/>
          <a:sy n="71" d="100"/>
        </p:scale>
        <p:origin x="-150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14.12.2022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14.12.2022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14.12.2022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14.12.2022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14.12.2022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14.12.2022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14.12.2022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00B0F0"/>
                </a:solidFill>
              </a:rPr>
              <a:t>Улица  Нартовой.</a:t>
            </a:r>
            <a:endParaRPr lang="ru-RU" dirty="0">
              <a:solidFill>
                <a:srgbClr val="00B0F0"/>
              </a:solidFill>
            </a:endParaRPr>
          </a:p>
        </p:txBody>
      </p:sp>
      <p:pic>
        <p:nvPicPr>
          <p:cNvPr id="1027" name="Picture 3" descr="C:\Users\Пользователь\Pictures\Дорога в Рязань_2009_04_29_IMG_1499_LR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941916" y="1600200"/>
            <a:ext cx="6498167" cy="48736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71472" y="1285860"/>
            <a:ext cx="342902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А. ШАБЛИН,</a:t>
            </a:r>
            <a:br>
              <a:rPr lang="ru-RU" dirty="0" smtClean="0"/>
            </a:br>
            <a:r>
              <a:rPr lang="ru-RU" dirty="0" smtClean="0"/>
              <a:t>историк, краевед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785786" y="2357430"/>
            <a:ext cx="492922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Фото из энциклопедии </a:t>
            </a:r>
            <a:r>
              <a:rPr lang="ru-RU" dirty="0" err="1" smtClean="0"/>
              <a:t>Луховицы-родной</a:t>
            </a:r>
            <a:r>
              <a:rPr lang="ru-RU" dirty="0" smtClean="0"/>
              <a:t> уголок России. 1996 год.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Пользователь\Pictures\luhoviczy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4929254" y="-214338"/>
            <a:ext cx="18859500" cy="90487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28662" y="3500438"/>
            <a:ext cx="742955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НАРТОВА ЕКАТЕРИНА ДМИТРИЕВНА - Родилась в 1902 году в селе </a:t>
            </a:r>
            <a:r>
              <a:rPr lang="ru-RU" dirty="0" err="1" smtClean="0"/>
              <a:t>Любичи</a:t>
            </a:r>
            <a:r>
              <a:rPr lang="ru-RU" dirty="0" smtClean="0"/>
              <a:t>. С 1929 года — доярка колхоза «Красная Заря».</a:t>
            </a:r>
            <a:br>
              <a:rPr lang="ru-RU" dirty="0" smtClean="0"/>
            </a:br>
            <a:r>
              <a:rPr lang="ru-RU" dirty="0" smtClean="0"/>
              <a:t>Начала движение </a:t>
            </a:r>
            <a:r>
              <a:rPr lang="ru-RU" dirty="0" err="1" smtClean="0"/>
              <a:t>доярок-трехтысячниц</a:t>
            </a:r>
            <a:r>
              <a:rPr lang="ru-RU" dirty="0" smtClean="0"/>
              <a:t>. В годы Великой Отечественной войны с другими животноводами эвакуировала дойное стадо в тыл. Признана новатором в животноводстве.</a:t>
            </a:r>
            <a:br>
              <a:rPr lang="ru-RU" dirty="0" smtClean="0"/>
            </a:br>
            <a:r>
              <a:rPr lang="ru-RU" dirty="0" smtClean="0"/>
              <a:t>Герой Социалистического Труда (1948), награждена орденом Ленина. Избиралась депутатом Верховного Совета РСФСР, делегатом XVIII съезда КПСС. Умерла в 1964 году.</a:t>
            </a:r>
            <a:endParaRPr lang="ru-RU" dirty="0"/>
          </a:p>
        </p:txBody>
      </p:sp>
      <p:pic>
        <p:nvPicPr>
          <p:cNvPr id="1026" name="Picture 2" descr="C:\Users\Пользователь\Pictures\Nartova Ekaterina Dmitrievn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57422" y="642918"/>
            <a:ext cx="2428892" cy="2928958"/>
          </a:xfrm>
          <a:prstGeom prst="rect">
            <a:avLst/>
          </a:prstGeom>
          <a:noFill/>
        </p:spPr>
      </p:pic>
      <p:pic>
        <p:nvPicPr>
          <p:cNvPr id="3" name="Picture 2" descr="C:\Users\Пользователь\Pictures\81_big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43042" y="642918"/>
            <a:ext cx="419100" cy="4191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85852" y="1997839"/>
            <a:ext cx="635798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Нартова Екатерина Дмитриевна — единственная из </a:t>
            </a:r>
            <a:r>
              <a:rPr lang="ru-RU" dirty="0" err="1" smtClean="0"/>
              <a:t>луховицких</a:t>
            </a:r>
            <a:r>
              <a:rPr lang="ru-RU" dirty="0" smtClean="0"/>
              <a:t> героев, ставшая известной всему Советскому Союзу еще в 1930-е годы XX века.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«Красная Заря» стала первым колхозом Луховицкого района, в котором в 1930 году организовали колхозную молочно-товарную ферму, отказавшись от содержания скота по крестьянским дворам.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1538" y="751344"/>
            <a:ext cx="7000924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Екатерину Нартову всегда отличала твердость характера и неумение гнуть спину перед начальством. От каждого руководителя она требовала работы с полной отдачей, так, как работала сама. Может быть, с этим связано, что их колхоз стал первым в Луховицком районе, где</a:t>
            </a:r>
            <a:br>
              <a:rPr lang="ru-RU" dirty="0" smtClean="0"/>
            </a:br>
            <a:r>
              <a:rPr lang="ru-RU" dirty="0" smtClean="0"/>
              <a:t>построили теплый типовой скотный двор.</a:t>
            </a:r>
            <a:br>
              <a:rPr lang="ru-RU" dirty="0" smtClean="0"/>
            </a:br>
            <a:r>
              <a:rPr lang="ru-RU" dirty="0" smtClean="0"/>
              <a:t>В 1935 году, когда в стране развернулось стахановское движение, Е.Д. Нартова и Н.П. </a:t>
            </a:r>
            <a:r>
              <a:rPr lang="ru-RU" dirty="0" err="1" smtClean="0"/>
              <a:t>Персиянцева</a:t>
            </a:r>
            <a:r>
              <a:rPr lang="ru-RU" dirty="0" smtClean="0"/>
              <a:t> на районном слете передовиков заявили о</a:t>
            </a:r>
            <a:br>
              <a:rPr lang="ru-RU" dirty="0" smtClean="0"/>
            </a:br>
            <a:r>
              <a:rPr lang="ru-RU" dirty="0" smtClean="0"/>
              <a:t>готовности добиться первого рекорда — надоить по 3 000 литров молока от коровы. Свое обещание доярки выполнили, и в 1936 году из рук М.И. Калинина получили первые награды — ордена Трудового Красного Знамени. Это было громкое признание на уровне страны.</a:t>
            </a: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14414" y="1142984"/>
            <a:ext cx="6929486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11 июля 1936 года секретарь МК ВКП(б) Н.С. Хрущев, руководивший Московской областью, побывал в Луховицком районе. После встречи с руководителями района он поехал в колхоз «Красная Заря», где «подробно ознакомился с работой колхоза, побывал на фермах, лугах,</a:t>
            </a:r>
            <a:br>
              <a:rPr lang="ru-RU" dirty="0" smtClean="0"/>
            </a:br>
            <a:r>
              <a:rPr lang="ru-RU" dirty="0" smtClean="0"/>
              <a:t>беседовал с доярками, скотниками» (За большевистские темпы. 1936 15 июля). Посетил и дом Нартовых. Екатерина Дмитриевна, угощая гостя, тем не менее, речь вела не столько об успехах, сколько о проблемах: перечислила все трудности, которые мешают развиваться молочному</a:t>
            </a:r>
            <a:br>
              <a:rPr lang="ru-RU" dirty="0" smtClean="0"/>
            </a:br>
            <a:r>
              <a:rPr lang="ru-RU" dirty="0" smtClean="0"/>
              <a:t>животноводству в их колхозе.</a:t>
            </a: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1538" y="2136338"/>
            <a:ext cx="700092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Рассказала, как сено по ферме сама на вилах разносит, корзины со свеклой каждой корове носит, как сама же навоз чистит. Такого от рядовой доярки не ожидал никто. Но ее твердость и решительность, подкрепленные реальными достижениями, неожиданно произвели впечатление на гостя, который обещал колхозу поддержку области.</a:t>
            </a: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00100" y="1000108"/>
            <a:ext cx="735811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В тяжелом послевоенном 1947 году Екатерина Дмитриевна надоила 5 575 килограммов молока от коровы, за что спустя несколько месяцев, в 1948 году, ей присвоили звание Героя Социалистического Труда. Эта награда стала признанием ее многолетнего труда.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Пользователь\Pictures\Шполянская Людмила Григорьевна (Россия, 1934) «Доярка» 198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214290"/>
            <a:ext cx="7215238" cy="571504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286000" y="5929330"/>
            <a:ext cx="4572000" cy="9286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Шполянская Людмила Григорьевна (Россия, 1934) «Доярка» 1980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14</TotalTime>
  <Words>212</Words>
  <PresentationFormat>Экран (4:3)</PresentationFormat>
  <Paragraphs>10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Эркер</vt:lpstr>
      <vt:lpstr>Улица  Нартовой.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Пользователь</cp:lastModifiedBy>
  <cp:revision>13</cp:revision>
  <dcterms:created xsi:type="dcterms:W3CDTF">2022-12-13T21:33:24Z</dcterms:created>
  <dcterms:modified xsi:type="dcterms:W3CDTF">2022-12-13T22:33:28Z</dcterms:modified>
</cp:coreProperties>
</file>