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81887" autoAdjust="0"/>
  </p:normalViewPr>
  <p:slideViewPr>
    <p:cSldViewPr>
      <p:cViewPr varScale="1">
        <p:scale>
          <a:sx n="87" d="100"/>
          <a:sy n="87" d="100"/>
        </p:scale>
        <p:origin x="70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497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332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96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41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253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90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40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62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20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514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CC3BB96-6950-4370-8528-9BCE5EE9D758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37FEDC3-6534-4401-AD3A-4696E9C69FF4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283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8280920" cy="23762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Правописание приставок и предлогов</a:t>
            </a:r>
            <a:br>
              <a:rPr lang="ru-RU" sz="4000" b="1" dirty="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tx1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уровневые учебные задания для учеников класса</a:t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88640"/>
            <a:ext cx="7416824" cy="882119"/>
          </a:xfrm>
        </p:spPr>
        <p:txBody>
          <a:bodyPr>
            <a:normAutofit fontScale="85000" lnSpcReduction="10000"/>
          </a:bodyPr>
          <a:lstStyle/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образовательное учреждение Иркутской области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«Черемховский педагогический колледж»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084168" y="4653136"/>
            <a:ext cx="2880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студентка 401 группы</a:t>
            </a:r>
          </a:p>
        </p:txBody>
      </p:sp>
    </p:spTree>
    <p:extLst>
      <p:ext uri="{BB962C8B-B14F-4D97-AF65-F5344CB8AC3E}">
        <p14:creationId xmlns:p14="http://schemas.microsoft.com/office/powerpoint/2010/main" val="2475267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9690" y="902623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Данные уровневые учебные задания предназначены для учеников класса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Всего представлено 12 заданий, в том числе  1 на основе интерактивного ресурса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, который работает в режиме онлайн сети Интернет.</a:t>
            </a: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Использование ресурса возможно только при условии «быстрого» выхода в сеть Интернет.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07904" y="548680"/>
            <a:ext cx="792088" cy="50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23806" y="194737"/>
            <a:ext cx="604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Пояснительная записка</a:t>
            </a:r>
          </a:p>
        </p:txBody>
      </p:sp>
    </p:spTree>
    <p:extLst>
      <p:ext uri="{BB962C8B-B14F-4D97-AF65-F5344CB8AC3E}">
        <p14:creationId xmlns:p14="http://schemas.microsoft.com/office/powerpoint/2010/main" val="2952763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8" y="0"/>
            <a:ext cx="9144000" cy="576064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разработанных уровневых заданий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08649"/>
              </p:ext>
            </p:extLst>
          </p:nvPr>
        </p:nvGraphicFramePr>
        <p:xfrm>
          <a:off x="327425" y="576064"/>
          <a:ext cx="8489150" cy="616009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6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9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926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Тип</a:t>
                      </a:r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задания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Цель задания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Виды упражнений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847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Узнавание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актуализация имеющихся знаний учащихся по теме «Правописание приставок и предлогов» без их видоизменений.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Найди правило правописания приставки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Найди правило правописания предлога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Назови тему урока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endParaRPr lang="ru-RU" sz="1400" b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6847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Воспроизведение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воспроизведение усвоенных ранее знаний по теме «Правописание приставок и предлогов</a:t>
                      </a:r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» 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от буквальной копии до применения в типовых ситуациях.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-Вставь пропущенные слова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Продолжи предложение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="1" kern="1200" baseline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Классификация</a:t>
                      </a:r>
                      <a:endParaRPr lang="ru-RU" sz="1400" b="1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97864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Понимание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формирование умение выполнять задания используя</a:t>
                      </a:r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знания по теме «Правописание приставок и предлогов»</a:t>
                      </a: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, которое создается в ходе выполняемого действия.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Словесный вопрос</a:t>
                      </a:r>
                    </a:p>
                    <a:p>
                      <a:pPr marL="285750" marR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Словесный вопрос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6847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Применение</a:t>
                      </a:r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sz="1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в знакомых условиях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самостоятельное преобразование усвоенной информации по теме «Правописание приставок и предлогов» в знакомых условиях.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Напиши словосочетания по образцу</a:t>
                      </a: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6847">
                <a:tc>
                  <a:txBody>
                    <a:bodyPr/>
                    <a:lstStyle/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Применение </a:t>
                      </a:r>
                    </a:p>
                    <a:p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в новых условиях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b="1" dirty="0">
                          <a:latin typeface="Times New Roman" pitchFamily="18" charset="0"/>
                          <a:cs typeface="Times New Roman" pitchFamily="18" charset="0"/>
                        </a:rPr>
                        <a:t>самостоятельное преобразование усвоенной информации по теме «Правописание приставок и предлогов» в   новых условиях.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Придумай сказку про предлог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Нарисуй приставку, так как ты представляешь ее живой.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Придумай тест из 5-ти вопросов.</a:t>
                      </a:r>
                    </a:p>
                    <a:p>
                      <a:pPr marL="285750" indent="-285750" algn="just">
                        <a:buFontTx/>
                        <a:buChar char="-"/>
                      </a:pP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5673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4480492"/>
              </p:ext>
            </p:extLst>
          </p:nvPr>
        </p:nvGraphicFramePr>
        <p:xfrm>
          <a:off x="467544" y="579839"/>
          <a:ext cx="8352927" cy="63505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755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9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963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упражнения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Инструкция</a:t>
                      </a:r>
                      <a:r>
                        <a:rPr lang="ru-RU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выполнению 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Критерии оценивания 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3303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Найди в учебнике на стр. 132 правило правописания приставки.</a:t>
                      </a:r>
                      <a:endParaRPr lang="ru-RU" sz="1600" b="1" baseline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открыть учебник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найти стр.132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прочитать правило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l"/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5686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Найди в учебнике на стр. 132 правило правописания предлога.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открыть учебник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найти стр.132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прочитать правило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l"/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0695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Найди в учебнике на стр. 131 название темы урока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открыть учебник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найти стр.84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прочитать тему урока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l"/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16937" y="0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Уровень узнавания 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920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6632"/>
            <a:ext cx="72728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Уровень воспроизведения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566966"/>
              </p:ext>
            </p:extLst>
          </p:nvPr>
        </p:nvGraphicFramePr>
        <p:xfrm>
          <a:off x="107504" y="886245"/>
          <a:ext cx="8928993" cy="5279059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78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07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9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763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Вид упражнения</a:t>
                      </a:r>
                      <a:r>
                        <a:rPr lang="ru-RU" sz="1600" baseline="0" dirty="0"/>
                        <a:t>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Инструкция</a:t>
                      </a:r>
                      <a:r>
                        <a:rPr lang="ru-RU" sz="1600" baseline="0" dirty="0"/>
                        <a:t> к выполнению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Критерии оценивания </a:t>
                      </a:r>
                      <a:endParaRPr lang="ru-RU" sz="1600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4408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Вставь пропущенные слова 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Прочитать предложение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Подумать, какие слова пропущено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 Вставить слова</a:t>
                      </a:r>
                    </a:p>
                    <a:p>
                      <a:pPr marL="342900" indent="-342900" algn="just">
                        <a:buAutoNum type="arabicPeriod"/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444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Продолжи предложение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1.Прочитать предложение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2.Вспомнить правило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3.Продолжить предложение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22604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b="1" baseline="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3.Классификация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2" action="ppaction://hlinksldjump"/>
                        </a:rPr>
                        <a:t>https://learningapps.org/watch?v=p8jfu3chc22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Перейти по ссылке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2.Соотнести приставки и предлоги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3.Проверить ответ</a:t>
                      </a: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7300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7856"/>
            <a:ext cx="84969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Уровень понимания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80563"/>
              </p:ext>
            </p:extLst>
          </p:nvPr>
        </p:nvGraphicFramePr>
        <p:xfrm>
          <a:off x="395536" y="797297"/>
          <a:ext cx="8430501" cy="607647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04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90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54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6476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Вид упражнения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Инструкция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к выполнению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Критерии оценивания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38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u="non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Подумайте и скажите, какова роль приставки в слове и предлога в словосочетании и предложении?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1.Подумать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2.Поднять руку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3.Ответить </a:t>
                      </a:r>
                    </a:p>
                    <a:p>
                      <a:pPr algn="just"/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just"/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38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Подумайте и скажите, скажите, какие предлоги не могут быть приставками?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1.Подумать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2.Поднять руку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3.Ответить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just"/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3839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</a:t>
                      </a:r>
                      <a:endParaRPr lang="ru-RU" sz="1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ru-RU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9233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386031"/>
              </p:ext>
            </p:extLst>
          </p:nvPr>
        </p:nvGraphicFramePr>
        <p:xfrm>
          <a:off x="323528" y="980729"/>
          <a:ext cx="8627576" cy="576064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763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4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92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494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Вид упражнения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Инструкция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к выполнению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Критерии оценивания 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1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lang="ru-RU" sz="16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Напишите словосочетания по образцу. Выделите приставку, подчеркните предлоги.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Изменить словосочетание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Записать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Выделить приставку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4.Подчеркнуть предлоги</a:t>
                      </a:r>
                    </a:p>
                    <a:p>
                      <a:endParaRPr lang="ru-RU" sz="16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Нарукавная повязка – 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Настенный календарь – ...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Заречная сторона – 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Подземный переход – ...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Образец:</a:t>
                      </a: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нагрудный значок – значок на груди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just"/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697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1400" b="1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eriod"/>
                      </a:pPr>
                      <a:endParaRPr lang="ru-RU" sz="14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6973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3.</a:t>
                      </a:r>
                      <a:r>
                        <a:rPr lang="ru-RU" sz="1400" b="1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endParaRPr lang="ru-RU" sz="1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algn="l"/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188640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Уровень применения в знакомых условиях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955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279581"/>
              </p:ext>
            </p:extLst>
          </p:nvPr>
        </p:nvGraphicFramePr>
        <p:xfrm>
          <a:off x="251520" y="980728"/>
          <a:ext cx="8712968" cy="524193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570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57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970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197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Вид упражнения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Инструкция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к выполнению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Критерии оценивания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1473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Придумай сказку про предлог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1.Подумать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Придумать сказку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Рассказать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l"/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1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Нарисуй приставку так, как ты представляешь ее живой</a:t>
                      </a:r>
                    </a:p>
                    <a:p>
                      <a:pPr marL="0" lv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1.Подумать 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2.Представить образ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3.Нарисовать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1473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Придумай тест по теме «Правописание приставок и предлогов»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Придумать вопросы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Записать вопросы</a:t>
                      </a:r>
                    </a:p>
                    <a:p>
                      <a:r>
                        <a:rPr lang="ru-RU" sz="16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Предложить решить тест одноклассникам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 – выполнил неверно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– выполнил, но есть ошибки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 – все выполнено верно</a:t>
                      </a:r>
                    </a:p>
                    <a:p>
                      <a:pPr algn="l"/>
                      <a:endParaRPr lang="ru-RU" sz="16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467544" y="260648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Уровень применения в новых условиях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24062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390</TotalTime>
  <Words>796</Words>
  <Application>Microsoft Office PowerPoint</Application>
  <PresentationFormat>Экран (4:3)</PresentationFormat>
  <Paragraphs>153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 Black</vt:lpstr>
      <vt:lpstr>Calibri</vt:lpstr>
      <vt:lpstr>Calibri Light</vt:lpstr>
      <vt:lpstr>Times New Roman</vt:lpstr>
      <vt:lpstr>Ретро</vt:lpstr>
      <vt:lpstr>Правописание приставок и предлогов уровневые учебные задания для учеников класса </vt:lpstr>
      <vt:lpstr>Презентация PowerPoint</vt:lpstr>
      <vt:lpstr>Структура разработанных уровневых заданий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Планеты солнечной системы уровневые учебные задания для учеников 4 класса</dc:title>
  <dc:creator>Максим</dc:creator>
  <cp:lastModifiedBy>Пользователь</cp:lastModifiedBy>
  <cp:revision>29</cp:revision>
  <dcterms:created xsi:type="dcterms:W3CDTF">2022-11-06T09:26:45Z</dcterms:created>
  <dcterms:modified xsi:type="dcterms:W3CDTF">2022-12-14T14:58:27Z</dcterms:modified>
</cp:coreProperties>
</file>