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8" r:id="rId3"/>
    <p:sldId id="257" r:id="rId4"/>
    <p:sldId id="270" r:id="rId5"/>
    <p:sldId id="271" r:id="rId6"/>
    <p:sldId id="272" r:id="rId7"/>
    <p:sldId id="258" r:id="rId8"/>
    <p:sldId id="273" r:id="rId9"/>
    <p:sldId id="259" r:id="rId10"/>
    <p:sldId id="274" r:id="rId11"/>
    <p:sldId id="256" r:id="rId12"/>
    <p:sldId id="261" r:id="rId13"/>
    <p:sldId id="276" r:id="rId14"/>
    <p:sldId id="266" r:id="rId15"/>
    <p:sldId id="277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Урок изобразительного искусства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prv1.lori-images.net/farbpalette-mit-verschiedenen-farbtuben-0018364649-preview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avatars.mds.yandex.net/get-mpic/4448948/img_id574898630627215675.jpeg/ori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064896" cy="1440160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Волшебные фонари</a:t>
            </a:r>
          </a:p>
        </p:txBody>
      </p:sp>
      <p:pic>
        <p:nvPicPr>
          <p:cNvPr id="5122" name="Picture 2" descr="Город - pic City фото 62023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80928"/>
            <a:ext cx="7200800" cy="37479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122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Познакомимся: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техникой выполнения волшебных фонарей  из бумаги.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Научимся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технике выполнения  волшебных фонарей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волшебный фонарь из бумаги</a:t>
            </a:r>
          </a:p>
        </p:txBody>
      </p:sp>
    </p:spTree>
    <p:extLst>
      <p:ext uri="{BB962C8B-B14F-4D97-AF65-F5344CB8AC3E}">
        <p14:creationId xmlns="" xmlns:p14="http://schemas.microsoft.com/office/powerpoint/2010/main" val="198344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64867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План работы: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1.Рисунок в карандаше;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2.Выполнение фона;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3.Выполнение основных  деталей в цвете;</a:t>
            </a:r>
            <a:br>
              <a:rPr lang="ru-RU" sz="4400" dirty="0" smtClean="0">
                <a:solidFill>
                  <a:schemeClr val="tx1"/>
                </a:solidFill>
              </a:rPr>
            </a:br>
            <a:r>
              <a:rPr lang="ru-RU" sz="4400" dirty="0" smtClean="0">
                <a:solidFill>
                  <a:schemeClr val="tx1"/>
                </a:solidFill>
              </a:rPr>
              <a:t>4.Деталировка.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уличный светильник MW Light Сандра 811040703 купить в интернет-магазине, цена"/>
          <p:cNvPicPr/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5616624" cy="61926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2087724" y="692696"/>
            <a:ext cx="12601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195736" y="1360449"/>
            <a:ext cx="971210" cy="48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303748" y="3429000"/>
            <a:ext cx="158667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4932040" y="1989725"/>
            <a:ext cx="1008112" cy="4863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681341" y="5789591"/>
            <a:ext cx="10265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23528" y="294472"/>
            <a:ext cx="165618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Шпиль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1549414"/>
            <a:ext cx="165618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Плафон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10867" y="2996952"/>
            <a:ext cx="165618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Столб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10866" y="5301208"/>
            <a:ext cx="2172902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239335" y="2476073"/>
            <a:ext cx="2596895" cy="8679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К</a:t>
            </a:r>
            <a:r>
              <a:rPr lang="ru-RU" sz="3200" dirty="0" smtClean="0"/>
              <a:t>ронштейн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52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608072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Критерии оценивания</a:t>
            </a:r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1. Соответствие теме урока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2. Композиционное размещение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3. Цветовая гамма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4. Аккуратность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Фонари &quot; Фэнтези, фантастика, игры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880922" cy="66232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2992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216624"/>
          </a:xfrm>
        </p:spPr>
        <p:txBody>
          <a:bodyPr/>
          <a:lstStyle/>
          <a:p>
            <a:r>
              <a:rPr lang="ru-RU" sz="4800" dirty="0" smtClean="0">
                <a:solidFill>
                  <a:schemeClr val="tx1"/>
                </a:solidFill>
              </a:rPr>
              <a:t>Освещают ночь огнём,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Было, чтоб светло как днём,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От зари и до зари,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Светят ярко…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История уличных фонаре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1024"/>
            <a:ext cx="8881993" cy="65448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123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https://for-sale.used-secondhand.co.uk/media/used/secondhand/images/58953/outdoor-gas-flambeaux-east-sussex/1200/outdoor-gas-flambeaux-east-sussex-3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732240" cy="6858000"/>
          </a:xfrm>
          <a:prstGeom prst="rect">
            <a:avLst/>
          </a:prstGeom>
          <a:noFill/>
        </p:spPr>
      </p:pic>
      <p:pic>
        <p:nvPicPr>
          <p:cNvPr id="27652" name="Picture 4" descr="https://ds05.infourok.ru/uploads/ex/0b8c/001197bb-190a467f/hello_html_m7ecd15d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3998250"/>
            <a:ext cx="5076056" cy="2859750"/>
          </a:xfrm>
          <a:prstGeom prst="rect">
            <a:avLst/>
          </a:prstGeom>
          <a:noFill/>
        </p:spPr>
      </p:pic>
      <p:pic>
        <p:nvPicPr>
          <p:cNvPr id="27654" name="Picture 6" descr="https://i.ytimg.com/vi/-TDotDonrdE/maxresdefaul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0"/>
            <a:ext cx="2915816" cy="4100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pbs.twimg.com/media/EYpYPLgX0AE9hL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355976" cy="6858000"/>
          </a:xfrm>
          <a:prstGeom prst="rect">
            <a:avLst/>
          </a:prstGeom>
          <a:noFill/>
        </p:spPr>
      </p:pic>
      <p:pic>
        <p:nvPicPr>
          <p:cNvPr id="28676" name="Picture 4" descr="https://img-fotki.yandex.ru/get/15570/97833783.d28/0_12e1a3_14cdd940_XX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i.pinimg.com/originals/ac/fe/3a/acfe3acc07e4e01cf608c73364f53f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0"/>
            <a:ext cx="4852703" cy="6757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1920x1080 фонари, венеция, вечер, площадь, италия, venice, italy, тучи картинки на рабочий стол обои фото скачать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84364" cy="6632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0060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avatars.mds.yandex.net/get-mpic/4947485/img_id2409282699107953600.jpeg/ori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ари, улица, стена, окно обои, фото, картинки.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08" y="116632"/>
            <a:ext cx="8916188" cy="66283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663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98</TotalTime>
  <Words>42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Урок изобразительного искусства</vt:lpstr>
      <vt:lpstr>Освещают ночь огнём, Было, чтоб светло как днём, От зари и до зари, Светят ярко…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Волшебные фонари</vt:lpstr>
      <vt:lpstr>Слайд 12</vt:lpstr>
      <vt:lpstr>План работы: 1.Рисунок в карандаше; 2.Выполнение фона; 3.Выполнение основных  деталей в цвете; 4.Деталировка. </vt:lpstr>
      <vt:lpstr>Слайд 14</vt:lpstr>
      <vt:lpstr>Критерии оценивания 1. Соответствие теме урока 2. Композиционное размещение 3. Цветовая гамма 4. Аккуратность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</dc:creator>
  <cp:lastModifiedBy>т</cp:lastModifiedBy>
  <cp:revision>10</cp:revision>
  <dcterms:modified xsi:type="dcterms:W3CDTF">2022-12-14T18:51:45Z</dcterms:modified>
</cp:coreProperties>
</file>