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Tm="1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Tm="1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Tm="1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FEE2BBD-6DA2-4C38-BCBE-72D51ACE36DF}" type="datetimeFigureOut">
              <a:rPr lang="ru-RU" smtClean="0"/>
              <a:pPr/>
              <a:t>05.12.2015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C2F1F91-3349-4814-8F12-31329A8328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Tm="1500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1124744"/>
            <a:ext cx="7992888" cy="5733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б в пожарные </a:t>
            </a: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пошёл</a:t>
            </a:r>
            <a:r>
              <a:rPr lang="ru-RU" sz="8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!...</a:t>
            </a:r>
            <a:endParaRPr lang="ru-RU" sz="8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8439455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20151019_1036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48680"/>
            <a:ext cx="3995936" cy="2247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20151019_1037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266283"/>
            <a:ext cx="4607496" cy="25917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20151019_1037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4365104"/>
            <a:ext cx="4172971" cy="2347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_20151019_1037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11760" y="2708920"/>
            <a:ext cx="3888432" cy="2187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45506682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6158724" cy="3464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455061316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7296810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4648" y="3861048"/>
            <a:ext cx="8224592" cy="462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57048" y="4013448"/>
            <a:ext cx="8224592" cy="462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02" y="1196752"/>
            <a:ext cx="8704968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455068141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7424825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4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455060667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0815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60648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1138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07707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4455061517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40050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144550618028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213285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0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911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9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90" accel="50000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2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16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decel="100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5061664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455062132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46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455062265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78904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2593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3861048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44550627452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213285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1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000"/>
                            </p:stCondLst>
                            <p:childTnLst>
                              <p:par>
                                <p:cTn id="12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5062905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455063265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47667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455063433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393305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3568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32040" y="393305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3718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2314575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5063858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455064009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54868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455064163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57301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2422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64502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4579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55776" y="198884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0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4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1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4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600" accel="1000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5064922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455065078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54868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455065211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40050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5749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407707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59339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7784" y="22048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000"/>
                            </p:stCondLst>
                            <p:childTnLst>
                              <p:par>
                                <p:cTn id="109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000"/>
                            </p:stCondLst>
                            <p:childTnLst>
                              <p:par>
                                <p:cTn id="127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455066106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6289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4046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6427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29309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144550666928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293096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IMG_20151019_10373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744" y="2420888"/>
            <a:ext cx="3840427" cy="2160240"/>
          </a:xfrm>
          <a:prstGeom prst="rect">
            <a:avLst/>
          </a:prstGeo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4455066821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455067030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7667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4455067638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4437112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44550677809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81600" y="4509120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144550679399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2314575"/>
            <a:ext cx="39624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00"/>
                            </p:stCondLst>
                            <p:childTnLst>
                              <p:par>
                                <p:cTn id="104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" decel="100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000"/>
                            </p:stCondLst>
                            <p:childTnLst>
                              <p:par>
                                <p:cTn id="131" presetID="3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166</TotalTime>
  <Words>6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Никита</dc:creator>
  <cp:lastModifiedBy>Алексей</cp:lastModifiedBy>
  <cp:revision>18</cp:revision>
  <dcterms:created xsi:type="dcterms:W3CDTF">2015-10-30T14:23:08Z</dcterms:created>
  <dcterms:modified xsi:type="dcterms:W3CDTF">2015-12-05T17:42:45Z</dcterms:modified>
</cp:coreProperties>
</file>