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890E0-A955-471A-AC23-80E67747CF07}" type="datetimeFigureOut">
              <a:rPr lang="ru-RU" smtClean="0"/>
              <a:t>15.12.22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1D491E6-9BF8-4191-A1AD-FB144D01E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890E0-A955-471A-AC23-80E67747CF07}" type="datetimeFigureOut">
              <a:rPr lang="ru-RU" smtClean="0"/>
              <a:t>15.12.22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91E6-9BF8-4191-A1AD-FB144D01E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890E0-A955-471A-AC23-80E67747CF07}" type="datetimeFigureOut">
              <a:rPr lang="ru-RU" smtClean="0"/>
              <a:t>15.12.22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91E6-9BF8-4191-A1AD-FB144D01E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890E0-A955-471A-AC23-80E67747CF07}" type="datetimeFigureOut">
              <a:rPr lang="ru-RU" smtClean="0"/>
              <a:t>15.12.22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1D491E6-9BF8-4191-A1AD-FB144D01E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890E0-A955-471A-AC23-80E67747CF07}" type="datetimeFigureOut">
              <a:rPr lang="ru-RU" smtClean="0"/>
              <a:t>15.12.22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91E6-9BF8-4191-A1AD-FB144D01E3A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890E0-A955-471A-AC23-80E67747CF07}" type="datetimeFigureOut">
              <a:rPr lang="ru-RU" smtClean="0"/>
              <a:t>15.12.22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91E6-9BF8-4191-A1AD-FB144D01E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890E0-A955-471A-AC23-80E67747CF07}" type="datetimeFigureOut">
              <a:rPr lang="ru-RU" smtClean="0"/>
              <a:t>15.12.22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1D491E6-9BF8-4191-A1AD-FB144D01E3A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890E0-A955-471A-AC23-80E67747CF07}" type="datetimeFigureOut">
              <a:rPr lang="ru-RU" smtClean="0"/>
              <a:t>15.12.22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91E6-9BF8-4191-A1AD-FB144D01E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890E0-A955-471A-AC23-80E67747CF07}" type="datetimeFigureOut">
              <a:rPr lang="ru-RU" smtClean="0"/>
              <a:t>15.12.22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91E6-9BF8-4191-A1AD-FB144D01E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890E0-A955-471A-AC23-80E67747CF07}" type="datetimeFigureOut">
              <a:rPr lang="ru-RU" smtClean="0"/>
              <a:t>15.12.22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91E6-9BF8-4191-A1AD-FB144D01E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890E0-A955-471A-AC23-80E67747CF07}" type="datetimeFigureOut">
              <a:rPr lang="ru-RU" smtClean="0"/>
              <a:t>15.12.22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91E6-9BF8-4191-A1AD-FB144D01E3A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84890E0-A955-471A-AC23-80E67747CF07}" type="datetimeFigureOut">
              <a:rPr lang="ru-RU" smtClean="0"/>
              <a:t>15.12.22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1D491E6-9BF8-4191-A1AD-FB144D01E3A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6582" y="188640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u="sng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ДЕЩЕНЯ АЛЕНА НИКОЛАЕВНА </a:t>
            </a:r>
            <a:endParaRPr lang="ru-RU" sz="4000" u="sng" dirty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u="sng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Дата </a:t>
            </a:r>
            <a:r>
              <a:rPr lang="ru-RU" sz="2000" u="sng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рождения: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6 ноября 1974г. 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u="sng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Место </a:t>
            </a:r>
            <a:r>
              <a:rPr lang="ru-RU" sz="2000" u="sng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работы: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МКДОУ Садовский детский сад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u="sng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Должность: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Воспитатель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u="sng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Общий </a:t>
            </a:r>
            <a:r>
              <a:rPr lang="ru-RU" sz="2000" u="sng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трудовой стаж: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21 год</a:t>
            </a:r>
            <a:endParaRPr lang="ru-RU" sz="20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u="sng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Педагогический стаж: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21 год</a:t>
            </a:r>
            <a:endParaRPr lang="ru-RU" sz="20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u="sng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Стаж работы в данном учреждении: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21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u="sng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Действующая квалификационная </a:t>
            </a:r>
            <a:r>
              <a:rPr lang="ru-RU" sz="2000" u="sng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категория </a:t>
            </a:r>
            <a:r>
              <a:rPr lang="ru-RU" sz="2000" u="sng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1 КК,  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u="sng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Награды</a:t>
            </a:r>
            <a:r>
              <a:rPr lang="ru-RU" sz="2000" u="sng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Почетная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грамота Министерства образования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Министерства образования и науки Российской Федерации </a:t>
            </a:r>
          </a:p>
        </p:txBody>
      </p:sp>
      <p:pic>
        <p:nvPicPr>
          <p:cNvPr id="1027" name="Picture 3" descr="C:\Users\ДНС\Pictures\20220330_085743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3491880" cy="535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01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182</TotalTime>
  <Words>61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5</cp:revision>
  <dcterms:created xsi:type="dcterms:W3CDTF">2017-12-16T11:38:57Z</dcterms:created>
  <dcterms:modified xsi:type="dcterms:W3CDTF">2022-12-15T15:52:24Z</dcterms:modified>
</cp:coreProperties>
</file>