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876" y="7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48D82-8B56-4EDC-8A8F-F742ECA4855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694F3-6BE9-4698-A835-38E15686C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952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694F3-6BE9-4698-A835-38E15686C5E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746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25EDE18-C4FE-4491-850A-ECF3F53E5BE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D941E2C-4FF1-434D-B142-46600E7C6F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alibri"/>
                <a:ea typeface="Calibri"/>
                <a:cs typeface="Times New Roman"/>
              </a:rPr>
              <a:t>Консультация для родителей          « </a:t>
            </a:r>
            <a:r>
              <a:rPr lang="ru-RU" dirty="0">
                <a:latin typeface="Calibri"/>
                <a:ea typeface="Calibri"/>
                <a:cs typeface="Times New Roman"/>
              </a:rPr>
              <a:t>LEGO-конструирования в развитии детей дошкольного возраста»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7 сессия\харитонова\596473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3960440" cy="228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45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268760"/>
            <a:ext cx="7524824" cy="4857403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002060"/>
                </a:solidFill>
              </a:rPr>
              <a:t>Современные дети живут в эпоху активной информатизации, компьютеризации и роботостроения. Технические достижения всё быстрее проникают во все сферы человеческой жизнедеятельности и вызывают интерес детей к современной технике. Благодаря разработкам компании LEGO на современном этапе появилась возможность уже в дошкольном возрасте знакомить детей с основами строения технических объектов. От рождения детям присуще стремление исследовать окружающий их мир. Известно, что дети лучше всего учатся в игре. В процессе игры создаются условия, позволяющие ребенку самостоятельно строить систему взаимоотношений со сверстниками и с взрослыми. </a:t>
            </a:r>
          </a:p>
        </p:txBody>
      </p:sp>
    </p:spTree>
    <p:extLst>
      <p:ext uri="{BB962C8B-B14F-4D97-AF65-F5344CB8AC3E}">
        <p14:creationId xmlns:p14="http://schemas.microsoft.com/office/powerpoint/2010/main" val="36299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914400" y="1124744"/>
            <a:ext cx="3513584" cy="4968552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В детском саду такой способ обучения традиционно является одним из основных. В настоящее время в нашем дошкольном учреждении широко применяется учебные пособия «LEGO». «LEGO» (в переводе с датского) – означает увлекательная среда. Наборы «LEGO» имеют детали различных форм и размеров, что позволяет с легкостью их дифференцировать и создавать тематические композиции, развивать зрительное восприятие. С помощью игры с конструктором «LEGO» дети не только учатся, но и расслабляются. Использование пособий «LEGO» - это новый тип обучения с чрезвычайно эффективными социализирующими методами воздействия: как правило, дети работают в группе (обсуждается и учитывается мнение каждого ребенка).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5" y="2573365"/>
            <a:ext cx="3905250" cy="2320869"/>
          </a:xfrm>
        </p:spPr>
      </p:pic>
    </p:spTree>
    <p:extLst>
      <p:ext uri="{BB962C8B-B14F-4D97-AF65-F5344CB8AC3E}">
        <p14:creationId xmlns:p14="http://schemas.microsoft.com/office/powerpoint/2010/main" val="396527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67544" y="692696"/>
            <a:ext cx="4176464" cy="5112568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Как известно, применение «LEGO» способствует: 1. Развитию у детей сенсорных представлений, поскольку используются детали разной формы, окрашенные в основные цвета;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r>
              <a:rPr lang="ru-RU" dirty="0" smtClean="0">
                <a:latin typeface="Calibri"/>
                <a:ea typeface="Calibri"/>
                <a:cs typeface="Times New Roman"/>
              </a:rPr>
              <a:t>2</a:t>
            </a:r>
            <a:r>
              <a:rPr lang="ru-RU" dirty="0">
                <a:latin typeface="Calibri"/>
                <a:ea typeface="Calibri"/>
                <a:cs typeface="Times New Roman"/>
              </a:rPr>
              <a:t>. Развитию и совершенствованию высших психических функций (памяти, внимания, мышления, делается упор на развитие таких мыслительных процессов, как анализ, синтез, классификация, обобщение);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r>
              <a:rPr lang="ru-RU" dirty="0" smtClean="0">
                <a:latin typeface="Calibri"/>
                <a:ea typeface="Calibri"/>
                <a:cs typeface="Times New Roman"/>
              </a:rPr>
              <a:t>3</a:t>
            </a:r>
            <a:r>
              <a:rPr lang="ru-RU" dirty="0">
                <a:latin typeface="Calibri"/>
                <a:ea typeface="Calibri"/>
                <a:cs typeface="Times New Roman"/>
              </a:rPr>
              <a:t>. Тренировки пальцев кистей рук, что очень важно для развития мелкой моторики и в дальнейшем поможет подготовить руку ребенка к письму;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r>
              <a:rPr lang="ru-RU" dirty="0" smtClean="0">
                <a:latin typeface="Calibri"/>
                <a:ea typeface="Calibri"/>
                <a:cs typeface="Times New Roman"/>
              </a:rPr>
              <a:t>4</a:t>
            </a:r>
            <a:r>
              <a:rPr lang="ru-RU" dirty="0">
                <a:latin typeface="Calibri"/>
                <a:ea typeface="Calibri"/>
                <a:cs typeface="Times New Roman"/>
              </a:rPr>
              <a:t>. Сплочению детского коллектива, формированию чувства симпатии друг к другу, т. к. дети учатся совместно решать задачи, распределять роли, объяснять друг другу важность данного конструктивного решения.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r>
              <a:rPr lang="ru-RU" dirty="0" smtClean="0">
                <a:latin typeface="Calibri"/>
                <a:ea typeface="Calibri"/>
                <a:cs typeface="Times New Roman"/>
              </a:rPr>
              <a:t>5</a:t>
            </a:r>
            <a:r>
              <a:rPr lang="ru-RU" dirty="0">
                <a:latin typeface="Calibri"/>
                <a:ea typeface="Calibri"/>
                <a:cs typeface="Times New Roman"/>
              </a:rPr>
              <a:t>. Конструктивная деятельность очень тесно связана с развитием речи, т. к. (вначале с ребенком проговаривается, что он хочет построить, из каких деталей, почему, какое количество, размеры и т. д., что в дальнейшем помогает ребенку самому определять конечный результат работы.)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44008" y="1340768"/>
            <a:ext cx="144016" cy="4608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5" y="2437135"/>
            <a:ext cx="3905250" cy="2593330"/>
          </a:xfrm>
        </p:spPr>
      </p:pic>
    </p:spTree>
    <p:extLst>
      <p:ext uri="{BB962C8B-B14F-4D97-AF65-F5344CB8AC3E}">
        <p14:creationId xmlns:p14="http://schemas.microsoft.com/office/powerpoint/2010/main" val="378819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95536" y="836712"/>
            <a:ext cx="4032448" cy="5040560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В LEGO - конструировании предусматривается участие родителей, которые способны повлиять на развитие способностей детей и выявление их талантов. LEGO – это уникальный конструктор, из деталей которого можно построить как обыкновенную башню, высота которой будет отмечена в книге рекордов Гиннеса, так и робота, способного производить замеры освещённости и температуры окружающего пространства или сортировать предметы по корзинам. Итак, LEGO- конструирование и робототехника позволяют внедрять информационные технологии в образовательный процесс дошкольного учреждения, помогают дошкольникам овладевать элементами компьютерной грамотности, умениями и навыками работы с современными техническими средствами. Развитие способностей к конструированию активизирует мыслительные процессы ребёнка, рождает интерес к творческому решению поставленных задач, изобретательности и самостоятельности, инициативности, стремление к поиску нового и оригинального, а значит, способствует развитию одарённости.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0" y="1828800"/>
            <a:ext cx="3810000" cy="3810000"/>
          </a:xfrm>
        </p:spPr>
      </p:pic>
    </p:spTree>
    <p:extLst>
      <p:ext uri="{BB962C8B-B14F-4D97-AF65-F5344CB8AC3E}">
        <p14:creationId xmlns:p14="http://schemas.microsoft.com/office/powerpoint/2010/main" val="80692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67544" y="1196752"/>
            <a:ext cx="4032448" cy="4896544"/>
          </a:xfrm>
        </p:spPr>
        <p:txBody>
          <a:bodyPr>
            <a:normAutofit/>
          </a:bodyPr>
          <a:lstStyle/>
          <a:p>
            <a:pPr>
              <a:spcAft>
                <a:spcPts val="750"/>
              </a:spcAft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>
              <a:spcAft>
                <a:spcPts val="750"/>
              </a:spcAft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>
              <a:spcAft>
                <a:spcPts val="750"/>
              </a:spcAft>
            </a:pPr>
            <a:endParaRPr lang="ru-RU" smtClean="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>
              <a:spcAft>
                <a:spcPts val="750"/>
              </a:spcAf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Опыт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работы и наблюдения показали, что с конструктором ЛЕГО любят играть не только дети, но и взрослые. Возрастной диапазон конструкторов ЛЕГО от 6 мес-16лет. В процессе семейной игры в ЛЕГО формируются тёплые, доброжелательные отношения, что немаловажно для  формирования и развития детской психики.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Играйте в ЛЕГО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556792"/>
            <a:ext cx="4081016" cy="4298032"/>
          </a:xfrm>
        </p:spPr>
      </p:pic>
      <p:sp>
        <p:nvSpPr>
          <p:cNvPr id="4" name="Прямоугольник 3"/>
          <p:cNvSpPr/>
          <p:nvPr/>
        </p:nvSpPr>
        <p:spPr>
          <a:xfrm>
            <a:off x="4572000" y="2690336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85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560</Words>
  <Application>Microsoft Office PowerPoint</Application>
  <PresentationFormat>Экран 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Консультация для родителей          « LEGO-конструирования в развитии детей дошкольного возраста»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         « LEGO-конструирования в развитии детей дошкольного возраста»</dc:title>
  <dc:creator>Пользователь</dc:creator>
  <cp:lastModifiedBy>HP</cp:lastModifiedBy>
  <cp:revision>7</cp:revision>
  <dcterms:created xsi:type="dcterms:W3CDTF">2017-10-10T07:05:31Z</dcterms:created>
  <dcterms:modified xsi:type="dcterms:W3CDTF">2022-12-15T12:25:51Z</dcterms:modified>
</cp:coreProperties>
</file>