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59" r:id="rId4"/>
    <p:sldId id="260" r:id="rId5"/>
    <p:sldId id="261" r:id="rId6"/>
    <p:sldId id="263" r:id="rId7"/>
    <p:sldId id="265" r:id="rId8"/>
    <p:sldId id="264" r:id="rId9"/>
    <p:sldId id="266" r:id="rId10"/>
    <p:sldId id="267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18" autoAdjust="0"/>
    <p:restoredTop sz="92817" autoAdjust="0"/>
  </p:normalViewPr>
  <p:slideViewPr>
    <p:cSldViewPr>
      <p:cViewPr varScale="1">
        <p:scale>
          <a:sx n="64" d="100"/>
          <a:sy n="64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C1F6A-65D2-4D03-ADE1-35305FBA77EB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451D9-6F96-450D-B54A-EBDD77CFD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451D9-6F96-450D-B54A-EBDD77CFD8A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t="-3000" r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59228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Дидактические игры своими руками в группе раннего возраста.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077072"/>
            <a:ext cx="5544616" cy="12961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ГБДОУ №66 Фрунзенского района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Воспитатель группы раннего возраста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Бойцова</a:t>
            </a:r>
            <a:r>
              <a:rPr lang="ru-RU" dirty="0" smtClean="0">
                <a:solidFill>
                  <a:srgbClr val="7030A0"/>
                </a:solidFill>
              </a:rPr>
              <a:t> Полина Владимировна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295232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«Играю сам» нами был проведен мастер-класс по созданию дидактической игры «Аквариум»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 игры: развивать восприятие и формировать представление о внешних свойствах предметов.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накоплению у детей  представлений о цвете, размере предметов;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соотносить цвета, группировать предметы по цвету, форме и размеру;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понятия большой - маленький. Упражнять в соотнесении предметов по размеру.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bd809128-6c5d-4205-b621-b581d1cea9c4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140968"/>
            <a:ext cx="2520280" cy="3240360"/>
          </a:xfrm>
          <a:prstGeom prst="rect">
            <a:avLst/>
          </a:prstGeom>
        </p:spPr>
      </p:pic>
      <p:pic>
        <p:nvPicPr>
          <p:cNvPr id="5" name="Рисунок 4" descr="a41ae003-aef5-4856-8922-2562676e9a64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356992"/>
            <a:ext cx="3960440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8164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совместной работы воспитателя, родителей и детей были созданы новые дидактические игры для развития малышей. Возросла активность родителей, были выявлены положительные изменения в отношениях семей воспитанников и дошкольного образовательного учреждения, появился интерес к образовательному процессу, развитию творчества, знаний и умений у детей, желание общаться с педагогом, участвовать в жизни группы. Развивающая предметно-пространственная среда группы пополнилась новыми игровыми пособиями, которые активно используются малышами в играх, а так же помогают при проведении занятий.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958ce5-a79c-40cf-a926-4bce8824b04e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548680"/>
            <a:ext cx="7344816" cy="558829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18457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Дидактические игры играют большую роль в обучении и воспитании детей. Играя в дидактические игры, дети познают окружающий мир, развиваются познавательные процессы: внимание, память, мышление, воображение, речь; формируются у детей представления о свойствах предметов: величине, цвете и форме.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 маленьких детей очень развита подражательность. Словесной инструкции и пояснения правил в раннем возрасте недостаточно. Необходимо обязательное руководство игрой взрослого (воспитателя). Он показывает, как играть, последовательность действий.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229600" cy="1944216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совместной работы воспитателя, родителей и детей были созданы новые дидактические игры, для развития малышей.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«Накорми зайчика»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мелкой моторики, координации, ловкости, усидчивость.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формировать последовательность движений;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любовь к животным, желание помочь.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" name="Рисунок 2" descr="8d86abd2-026e-4ec1-9478-4314a0c0b1b7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36912"/>
            <a:ext cx="2216845" cy="3600400"/>
          </a:xfrm>
          <a:prstGeom prst="rect">
            <a:avLst/>
          </a:prstGeom>
        </p:spPr>
      </p:pic>
      <p:pic>
        <p:nvPicPr>
          <p:cNvPr id="4" name="Рисунок 3" descr="966fec9e-a34c-471b-b397-247ec59b2ef9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852936"/>
            <a:ext cx="5148064" cy="3126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266429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«Найди цветочек для бабочки», «Найди такой же»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 различать предметы по цвету, соотносить предметы по соответствующему цвету. 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группировать  предметы;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обогащать активный и пассивный словарь детей, учить понимать и использовать в речи слова: «цвет», «такой же»;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мелкую моторику.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da4a268d-7406-47f7-82f9-63aeac308944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431" y="2852559"/>
            <a:ext cx="3795744" cy="3672408"/>
          </a:xfrm>
          <a:prstGeom prst="rect">
            <a:avLst/>
          </a:prstGeom>
        </p:spPr>
      </p:pic>
      <p:pic>
        <p:nvPicPr>
          <p:cNvPr id="4" name="Рисунок 3" descr="e157da91-0d6e-447a-9860-61ca93738add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564904"/>
            <a:ext cx="2534453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с крышками 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«Подбери колеса к машине», «Разноцветные шары» и Дидактическая игра «Разложи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 пасхальные яйца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зайчикам»</a:t>
            </a:r>
            <a:b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 panose="02020603050405020304"/>
              </a:rPr>
              <a:t>Цель: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детей соотносить цвета путем подбора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"такой" - "не такой", знакомить с основными цветами.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-развивать зрительное восприятие, наблюдательность, мелкую моторику рук;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усидчивость, коммуникативные навыки.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89abc84f-f4fd-4d40-bfd2-2287d320303e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4104456" cy="3456384"/>
          </a:xfrm>
          <a:prstGeom prst="rect">
            <a:avLst/>
          </a:prstGeom>
        </p:spPr>
      </p:pic>
      <p:pic>
        <p:nvPicPr>
          <p:cNvPr id="4" name="Рисунок 3" descr="581bf70a-c02e-4bc5-873a-9430cd12c19e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708920"/>
            <a:ext cx="3915676" cy="34563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ширма-макет «Кто живёт в лесу» , «Ферма».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дать знания детям о животных.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интерес, мелкую моторику рук, творческое воображение;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усидчивость, доброжелательное отношение к животным.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1ccebff8-31d1-4303-8118-f6ffad4f87a9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636912"/>
            <a:ext cx="4104456" cy="3371844"/>
          </a:xfrm>
          <a:prstGeom prst="rect">
            <a:avLst/>
          </a:prstGeom>
        </p:spPr>
      </p:pic>
      <p:pic>
        <p:nvPicPr>
          <p:cNvPr id="5" name="Рисунок 4" descr="cf17ca60-43f8-43ae-a137-a855debfad5b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36912"/>
            <a:ext cx="4032448" cy="33872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«Конусный театр».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игры: </a:t>
            </a:r>
            <a:r>
              <a:rPr lang="ru-RU" sz="2000" dirty="0" smtClean="0"/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учить координировать движения рук и глаз, сопровождать движения речью.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фантазии детей 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мелкой моторики рук.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f4b0f81c-568a-4890-bba3-0fafc560fd8f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420888"/>
            <a:ext cx="5472608" cy="364272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166"/>
            <a:ext cx="8229600" cy="200223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принимают активное участие в создании игр. Для воспитанников нашей группы родители сшили пальчиковый театр и театр на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 игр: учить координировать движения рук и глаз, сопровождать движения речью.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/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точности и выразительности, координации движений;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внимания, памяти, воображения, мышления.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9a99ac92-898e-419a-9f88-cd9d9367ca9f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636912"/>
            <a:ext cx="4320480" cy="3456384"/>
          </a:xfrm>
          <a:prstGeom prst="rect">
            <a:avLst/>
          </a:prstGeom>
        </p:spPr>
      </p:pic>
      <p:pic>
        <p:nvPicPr>
          <p:cNvPr id="4" name="Рисунок 3" descr="f68507c1-2928-4702-9cf8-bdc7a89ca4f2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420764"/>
            <a:ext cx="3388702" cy="396044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«Без экологии, друзья, нам прожить никак нельзя!» родителями группы были созданы игрушки «Эко - черепашки»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/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образное мышление;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мелкую моторику;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прививать бережное отношение к животным;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d0f6201a-1ee5-4529-b26d-7333339ac817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2348880"/>
            <a:ext cx="2571750" cy="3981450"/>
          </a:xfrm>
          <a:prstGeom prst="rect">
            <a:avLst/>
          </a:prstGeom>
        </p:spPr>
      </p:pic>
      <p:pic>
        <p:nvPicPr>
          <p:cNvPr id="4" name="Рисунок 3" descr="78e0b1ce-3b44-4c5e-8480-1260101b0df0 (1).jf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458" y="2709049"/>
            <a:ext cx="3451069" cy="36724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243</Words>
  <Application>Microsoft Office PowerPoint</Application>
  <PresentationFormat>Экран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Дидактические игры своими руками в группе раннего возраста.</vt:lpstr>
      <vt:lpstr>  Дидактические игры играют большую роль в обучении и воспитании детей. Играя в дидактические игры, дети познают окружающий мир, развиваются познавательные процессы: внимание, память, мышление, воображение, речь; формируются у детей представления о свойствах предметов: величине, цвете и форме.   У маленьких детей очень развита подражательность. Словесной инструкции и пояснения правил в раннем возрасте недостаточно. Необходимо обязательное руководство игрой взрослого (воспитателя). Он показывает, как играть, последовательность действий.   </vt:lpstr>
      <vt:lpstr>В результате совместной работы воспитателя, родителей и детей были созданы новые дидактические игры, для развития малышей. Игра «Накорми зайчика»  Цель: развитие мелкой моторики, координации, ловкости, усидчивость. Задачи: - формировать последовательность движений; - прививать любовь к животным, желание помочь.   </vt:lpstr>
      <vt:lpstr>Дидактическая игра «Найди цветочек для бабочки», «Найди такой же» Цель: учить детей  различать предметы по цвету, соотносить предметы по соответствующему цвету.  Задачи: - развивать умение группировать  предметы;  - обогащать активный и пассивный словарь детей, учить понимать и использовать в речи слова: «цвет», «такой же»; - развивать мелкую моторику.    </vt:lpstr>
      <vt:lpstr>Дидактические игры с крышками  «Подбери колеса к машине», «Разноцветные шары» и Дидактическая игра «Разложи  пасхальные яйца зайчикам» Цель: учить детей соотносить цвета путем подбора "такой" - "не такой", знакомить с основными цветами. Задачи:  -развивать зрительное восприятие, наблюдательность, мелкую моторику рук; - Воспитывать усидчивость, коммуникативные навыки. </vt:lpstr>
      <vt:lpstr>Дидактическая ширма-макет «Кто живёт в лесу» , «Ферма». Цель: дать знания детям о животных. Задачи: развивать познавательный интерес, мелкую моторику рук, творческое воображение;  воспитывать усидчивость, доброжелательное отношение к животным.  </vt:lpstr>
      <vt:lpstr>«Конусный театр». Цель игры:   учить координировать движения рук и глаз, сопровождать движения речью.  Задачи:  - способствовать развитию фантазии детей ; - развитие мелкой моторики рук. </vt:lpstr>
      <vt:lpstr>Родители принимают активное участие в создании игр. Для воспитанников нашей группы родители сшили пальчиковый театр и театр на фланелеграфе.  Цель игр: учить координировать движения рук и глаз, сопровождать движения речью. Задачи:   - развитие точности и выразительности, координации движений; - развитие внимания, памяти, воображения, мышления. </vt:lpstr>
      <vt:lpstr>В рамках проекта «Без экологии, друзья, нам прожить никак нельзя!» родителями группы были созданы игрушки «Эко - черепашки» Задачи:  - развивать творческие способности;  - развивать образное мышление;  - развивать мелкую моторику;  - прививать бережное отношение к животным;  </vt:lpstr>
      <vt:lpstr>В рамках проекта «Играю сам» нами был проведен мастер-класс по созданию дидактической игры «Аквариум»  Цель игры: развивать восприятие и формировать представление о внешних свойствах предметов.   Задачи: - способствовать накоплению у детей  представлений о цвете, размере предметов; - развивать умение соотносить цвета, группировать предметы по цвету, форме и размеру; - закреплять понятия большой - маленький. Упражнять в соотнесении предметов по размеру.  </vt:lpstr>
      <vt:lpstr>В результате совместной работы воспитателя, родителей и детей были созданы новые дидактические игры для развития малышей. Возросла активность родителей, были выявлены положительные изменения в отношениях семей воспитанников и дошкольного образовательного учреждения, появился интерес к образовательному процессу, развитию творчества, знаний и умений у детей, желание общаться с педагогом, участвовать в жизни группы. Развивающая предметно-пространственная среда группы пополнилась новыми игровыми пособиями, которые активно используются малышами в играх, а так же помогают при проведении занятий.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Юзер</cp:lastModifiedBy>
  <cp:revision>40</cp:revision>
  <dcterms:created xsi:type="dcterms:W3CDTF">2022-12-01T12:13:00Z</dcterms:created>
  <dcterms:modified xsi:type="dcterms:W3CDTF">2022-12-15T11:08:06Z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ICV" pid="2">
    <vt:lpwstr>C388F5F68902428F8D89E2E8C87082F5</vt:lpwstr>
  </property>
  <property fmtid="{D5CDD505-2E9C-101B-9397-08002B2CF9AE}" name="KSOProductBuildVer" pid="3">
    <vt:lpwstr>1049-11.2.0.11417</vt:lpwstr>
  </property>
  <property fmtid="{D5CDD505-2E9C-101B-9397-08002B2CF9AE}" name="NXPowerLiteLastOptimized" pid="4">
    <vt:lpwstr>697333</vt:lpwstr>
  </property>
  <property fmtid="{D5CDD505-2E9C-101B-9397-08002B2CF9AE}" name="NXPowerLiteSettings" pid="5">
    <vt:lpwstr>F7000400038000</vt:lpwstr>
  </property>
  <property fmtid="{D5CDD505-2E9C-101B-9397-08002B2CF9AE}" name="NXPowerLiteVersion" pid="6">
    <vt:lpwstr>S9.2.0</vt:lpwstr>
  </property>
</Properties>
</file>