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3" r:id="rId2"/>
    <p:sldId id="296" r:id="rId3"/>
    <p:sldId id="297" r:id="rId4"/>
    <p:sldId id="298" r:id="rId5"/>
    <p:sldId id="299" r:id="rId6"/>
    <p:sldId id="300" r:id="rId7"/>
    <p:sldId id="301" r:id="rId8"/>
    <p:sldId id="257" r:id="rId9"/>
    <p:sldId id="284" r:id="rId10"/>
    <p:sldId id="28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>
        <p:scale>
          <a:sx n="76" d="100"/>
          <a:sy n="76" d="100"/>
        </p:scale>
        <p:origin x="-122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D91D6BB-4168-489E-92CD-23FC1F32A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1D372B7-AC22-47AE-9636-B21CC11BA0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D6BB-4168-489E-92CD-23FC1F32A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72B7-AC22-47AE-9636-B21CC11BA0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D6BB-4168-489E-92CD-23FC1F32A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72B7-AC22-47AE-9636-B21CC11BA0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D91D6BB-4168-489E-92CD-23FC1F32A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1D372B7-AC22-47AE-9636-B21CC11BA0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D91D6BB-4168-489E-92CD-23FC1F32A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1D372B7-AC22-47AE-9636-B21CC11BA0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D6BB-4168-489E-92CD-23FC1F32A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72B7-AC22-47AE-9636-B21CC11BA0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D6BB-4168-489E-92CD-23FC1F32A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72B7-AC22-47AE-9636-B21CC11BA0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D91D6BB-4168-489E-92CD-23FC1F32A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1D372B7-AC22-47AE-9636-B21CC11BA0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1D6BB-4168-489E-92CD-23FC1F32A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372B7-AC22-47AE-9636-B21CC11BA0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D91D6BB-4168-489E-92CD-23FC1F32A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1D372B7-AC22-47AE-9636-B21CC11BA0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D91D6BB-4168-489E-92CD-23FC1F32A4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15.12.2022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1D372B7-AC22-47AE-9636-B21CC11BA06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799BECA-620B-4EBF-AE37-599D57C06124}" type="datetimeFigureOut">
              <a:rPr lang="ru-RU" smtClean="0"/>
              <a:pPr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DE58D55-2DAB-4953-8CBA-16D7EF9F35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12968" cy="64807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4478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6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6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ашни мира</a:t>
            </a:r>
            <a:endParaRPr lang="ru-RU" sz="6000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Презентацию подготовила</a:t>
            </a:r>
            <a:r>
              <a:rPr lang="ru-RU" dirty="0"/>
              <a:t> </a:t>
            </a:r>
            <a:r>
              <a:rPr lang="ru-RU" dirty="0" smtClean="0"/>
              <a:t>воспитатель:</a:t>
            </a:r>
          </a:p>
          <a:p>
            <a:r>
              <a:rPr lang="ru-RU" dirty="0" err="1" smtClean="0"/>
              <a:t>Картавская</a:t>
            </a:r>
            <a:r>
              <a:rPr lang="ru-RU" dirty="0" smtClean="0"/>
              <a:t> И.И.</a:t>
            </a:r>
          </a:p>
          <a:p>
            <a:r>
              <a:rPr lang="ru-RU" dirty="0" smtClean="0"/>
              <a:t>Место работы: МБОУ </a:t>
            </a:r>
            <a:r>
              <a:rPr lang="ru-RU" dirty="0"/>
              <a:t>"Образовательный комплекс "</a:t>
            </a:r>
            <a:r>
              <a:rPr lang="ru-RU" dirty="0" err="1"/>
              <a:t>СтартУМ</a:t>
            </a:r>
            <a:r>
              <a:rPr lang="ru-RU" dirty="0"/>
              <a:t>" (образовательное структурное подразделение "Детский сад</a:t>
            </a:r>
            <a:r>
              <a:rPr lang="ru-RU" dirty="0" smtClean="0"/>
              <a:t>") города Губкин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908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Димка\Desktop\eifeleva_bashn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060848"/>
            <a:ext cx="2592288" cy="368665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Picture 4" descr="C:\Users\Димка\Desktop\a3b256ad75a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1219200"/>
            <a:ext cx="2736304" cy="369802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Picture 2" descr="C:\Users\Димка\Desktop\Canton-Tower-–-A-Supermodel-MegaStructure-in-Guangzhou-Chin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2060848"/>
            <a:ext cx="2643206" cy="360722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746531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2266604" y="3962400"/>
            <a:ext cx="4591412" cy="28956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Пожарная каланча-служит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чтобы следить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нет ли где в городе пожара </a:t>
            </a:r>
          </a:p>
        </p:txBody>
      </p:sp>
      <p:pic>
        <p:nvPicPr>
          <p:cNvPr id="1026" name="Picture 2" descr="https://xn--b1ae4ad.xn--p1ai/img/photo/218c47c6-e632-4451-9c41-0b1b30cfdbf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800" y="304800"/>
            <a:ext cx="3733800" cy="350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66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4191000" y="1323986"/>
            <a:ext cx="4591412" cy="357187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Колокольня, чтобы звонить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колокола, созывая людей в храм на службу или в православные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праздники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s://upload.wikimedia.org/wikipedia/commons/4/47/%D0%9A%D0%BE%D0%BB%D0%BE%D0%BA%D0%BE%D0%BB%D1%8C%D0%BD%D1%8F_%D0%9A%D0%B0%D0%B7%D0%B0%D0%BD%D1%81%D0%BA%D0%BE%D0%B3%D0%BE_%D0%BC%D0%BE%D0%BD%D0%B0%D1%81%D1%82%D1%8B%D1%80%D1%8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066800"/>
            <a:ext cx="2438401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00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Димка\Desktop\f_czAxOS5yYWRpa2FsLnJ1L2k2NDMvMTIxMC9hZS8yNGY0NWRmMTNlZDkuanBn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990600"/>
            <a:ext cx="3336776" cy="3484250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304800" y="2895600"/>
            <a:ext cx="4591412" cy="357187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Телебашня - передает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телевизионный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сигнал,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чтоб показывал телевизор в домах </a:t>
            </a:r>
          </a:p>
        </p:txBody>
      </p:sp>
    </p:spTree>
    <p:extLst>
      <p:ext uri="{BB962C8B-B14F-4D97-AF65-F5344CB8AC3E}">
        <p14:creationId xmlns:p14="http://schemas.microsoft.com/office/powerpoint/2010/main" val="196935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4495800" y="2667000"/>
            <a:ext cx="4362812" cy="357187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Спасская башня Московского кремля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381000"/>
            <a:ext cx="4124325" cy="3572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564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Димка\Desktop\пизанская башня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310308"/>
            <a:ext cx="4591411" cy="3509986"/>
          </a:xfrm>
          <a:prstGeom prst="rect">
            <a:avLst/>
          </a:prstGeom>
          <a:noFill/>
        </p:spPr>
      </p:pic>
      <p:sp>
        <p:nvSpPr>
          <p:cNvPr id="12" name="Скругленный прямоугольник 11"/>
          <p:cNvSpPr/>
          <p:nvPr/>
        </p:nvSpPr>
        <p:spPr>
          <a:xfrm>
            <a:off x="2362200" y="194319"/>
            <a:ext cx="4591412" cy="25146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Пизанская башня-знаменитая падающая башня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84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4876799" y="1771324"/>
            <a:ext cx="3962401" cy="357187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Тауэрский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мост </a:t>
            </a:r>
            <a:endParaRPr lang="ru-RU" sz="2000" dirty="0">
              <a:solidFill>
                <a:prstClr val="black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1771324"/>
            <a:ext cx="4495800" cy="357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942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3348" y="1040760"/>
            <a:ext cx="4536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Эйфелева башня в Париже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2104373"/>
            <a:ext cx="3966574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9883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589500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Башня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часами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0" y="1676400"/>
            <a:ext cx="3657600" cy="4866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52075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86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Башни мира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HP</cp:lastModifiedBy>
  <cp:revision>17</cp:revision>
  <dcterms:created xsi:type="dcterms:W3CDTF">2015-09-20T17:40:04Z</dcterms:created>
  <dcterms:modified xsi:type="dcterms:W3CDTF">2022-12-15T15:37:38Z</dcterms:modified>
</cp:coreProperties>
</file>