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2574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2574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353196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3531960" y="409824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2574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52574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8" name="Рисунок 37"/>
          <p:cNvPicPr/>
          <p:nvPr/>
        </p:nvPicPr>
        <p:blipFill>
          <a:blip r:embed="rId2"/>
          <a:stretch/>
        </p:blipFill>
        <p:spPr>
          <a:xfrm>
            <a:off x="838080" y="1903680"/>
            <a:ext cx="5257440" cy="4194360"/>
          </a:xfrm>
          <a:prstGeom prst="rect">
            <a:avLst/>
          </a:prstGeom>
          <a:ln>
            <a:noFill/>
          </a:ln>
        </p:spPr>
      </p:pic>
      <p:pic>
        <p:nvPicPr>
          <p:cNvPr id="39" name="Рисунок 38"/>
          <p:cNvPicPr/>
          <p:nvPr/>
        </p:nvPicPr>
        <p:blipFill>
          <a:blip r:embed="rId2"/>
          <a:stretch/>
        </p:blipFill>
        <p:spPr>
          <a:xfrm>
            <a:off x="838080" y="1903680"/>
            <a:ext cx="5257440" cy="4194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52574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2574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6536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3531960" y="1825560"/>
            <a:ext cx="256536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3531960" y="1825560"/>
            <a:ext cx="256536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52574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6536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3196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3531960" y="409824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353196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2574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2574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2574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353196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3531960" y="409824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2574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52574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8" name="Рисунок 87"/>
          <p:cNvPicPr/>
          <p:nvPr/>
        </p:nvPicPr>
        <p:blipFill>
          <a:blip r:embed="rId2"/>
          <a:stretch/>
        </p:blipFill>
        <p:spPr>
          <a:xfrm>
            <a:off x="838080" y="1903680"/>
            <a:ext cx="5257440" cy="4194360"/>
          </a:xfrm>
          <a:prstGeom prst="rect">
            <a:avLst/>
          </a:prstGeom>
          <a:ln>
            <a:noFill/>
          </a:ln>
        </p:spPr>
      </p:pic>
      <p:pic>
        <p:nvPicPr>
          <p:cNvPr id="89" name="Рисунок 88"/>
          <p:cNvPicPr/>
          <p:nvPr/>
        </p:nvPicPr>
        <p:blipFill>
          <a:blip r:embed="rId2"/>
          <a:stretch/>
        </p:blipFill>
        <p:spPr>
          <a:xfrm>
            <a:off x="838080" y="1903680"/>
            <a:ext cx="5257440" cy="4194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2574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6536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3531960" y="1825560"/>
            <a:ext cx="256536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531960" y="1825560"/>
            <a:ext cx="256536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6536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53196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531960" y="409824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531960" y="1825560"/>
            <a:ext cx="256536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2574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/>
          <p:cNvPicPr/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-1194120" y="367560"/>
            <a:ext cx="757440" cy="757440"/>
          </a:xfrm>
          <a:prstGeom prst="rect">
            <a:avLst/>
          </a:prstGeom>
          <a:ln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17.3.22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636E966F-8C59-4D63-AA67-85011C69FF16}" type="slidenum">
              <a:rPr lang="ru-RU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spc="-1">
                <a:latin typeface="Calibri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800" spc="-1">
                <a:latin typeface="Calibri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000" spc="-1">
                <a:latin typeface="Calibri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spc="-1">
                <a:latin typeface="Calibri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1800" spc="-1">
                <a:latin typeface="Calibri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spc="-1">
                <a:latin typeface="Calibri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spc="-1">
                <a:latin typeface="Calibri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spc="-1">
                <a:latin typeface="Calibri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6"/>
          <p:cNvPicPr/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-1194120" y="367560"/>
            <a:ext cx="757440" cy="757440"/>
          </a:xfrm>
          <a:prstGeom prst="rect">
            <a:avLst/>
          </a:prstGeom>
          <a:ln>
            <a:noFill/>
          </a:ln>
        </p:spPr>
      </p:pic>
      <p:pic>
        <p:nvPicPr>
          <p:cNvPr id="41" name="Рисунок 18"/>
          <p:cNvPicPr/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70160" y="303480"/>
            <a:ext cx="7170480" cy="1471680"/>
          </a:xfrm>
          <a:prstGeom prst="rect">
            <a:avLst/>
          </a:prstGeom>
          <a:ln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4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Образец заголовка</a:t>
            </a:r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257440" cy="43509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  <a:endParaRPr/>
          </a:p>
          <a:p>
            <a:pPr marL="228600" indent="-228240">
              <a:lnSpc>
                <a:spcPct val="100000"/>
              </a:lnSpc>
              <a:buFont typeface="Arial"/>
              <a:buChar char="•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структурыОбразец текста</a:t>
            </a:r>
            <a:endParaRPr/>
          </a:p>
          <a:p>
            <a:pPr marL="685800" lvl="1" indent="-228240">
              <a:lnSpc>
                <a:spcPct val="100000"/>
              </a:lnSpc>
              <a:buFont typeface="Arial"/>
              <a:buChar char="•"/>
            </a:pPr>
            <a:r>
              <a:rPr lang="ru-RU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</a:t>
            </a:r>
            <a:endParaRPr/>
          </a:p>
          <a:p>
            <a:pPr marL="1143000" lvl="2" indent="-228240">
              <a:lnSpc>
                <a:spcPct val="100000"/>
              </a:lnSpc>
              <a:buFont typeface="Arial"/>
              <a:buChar char="•"/>
            </a:pPr>
            <a:r>
              <a:rPr lang="ru-RU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</a:t>
            </a:r>
            <a:endParaRPr/>
          </a:p>
          <a:p>
            <a:pPr marL="1600200" lvl="3" indent="-228240">
              <a:lnSpc>
                <a:spcPct val="100000"/>
              </a:lnSpc>
              <a:buFont typeface="Arial"/>
              <a:buChar char="•"/>
            </a:pPr>
            <a:r>
              <a:rPr lang="ru-RU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Четвертый уровень</a:t>
            </a:r>
            <a:endParaRPr/>
          </a:p>
          <a:p>
            <a:pPr marL="2057400" lvl="4" indent="-228240">
              <a:lnSpc>
                <a:spcPct val="100000"/>
              </a:lnSpc>
              <a:buFont typeface="Arial"/>
              <a:buChar char="•"/>
            </a:pPr>
            <a:r>
              <a:rPr lang="ru-RU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</a:t>
            </a:r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17.3.22</a:t>
            </a:r>
            <a:endParaRPr/>
          </a:p>
        </p:txBody>
      </p:sp>
      <p:sp>
        <p:nvSpPr>
          <p:cNvPr id="45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6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301F3C23-9AE8-4904-B2BE-A18C54D246F2}" type="slidenum">
              <a:rPr lang="ru-RU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/>
          </a:p>
        </p:txBody>
      </p:sp>
      <p:sp>
        <p:nvSpPr>
          <p:cNvPr id="47" name="Line 6"/>
          <p:cNvSpPr/>
          <p:nvPr/>
        </p:nvSpPr>
        <p:spPr>
          <a:xfrm>
            <a:off x="1555200" y="1544760"/>
            <a:ext cx="3510720" cy="0"/>
          </a:xfrm>
          <a:prstGeom prst="line">
            <a:avLst/>
          </a:prstGeom>
          <a:ln w="2556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pic>
        <p:nvPicPr>
          <p:cNvPr id="48" name="Рисунок 10"/>
          <p:cNvPicPr/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16200000">
            <a:off x="11053800" y="4836600"/>
            <a:ext cx="914040" cy="914040"/>
          </a:xfrm>
          <a:prstGeom prst="rect">
            <a:avLst/>
          </a:prstGeom>
          <a:ln>
            <a:noFill/>
          </a:ln>
        </p:spPr>
      </p:pic>
      <p:pic>
        <p:nvPicPr>
          <p:cNvPr id="49" name="Рисунок 11"/>
          <p:cNvPicPr/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652400" y="5229360"/>
            <a:ext cx="914040" cy="914040"/>
          </a:xfrm>
          <a:prstGeom prst="rect">
            <a:avLst/>
          </a:prstGeom>
          <a:ln>
            <a:noFill/>
          </a:ln>
        </p:spPr>
      </p:pic>
      <p:pic>
        <p:nvPicPr>
          <p:cNvPr id="50" name="Рисунок 12"/>
          <p:cNvPicPr/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5400000">
            <a:off x="11011680" y="5580720"/>
            <a:ext cx="914040" cy="914040"/>
          </a:xfrm>
          <a:prstGeom prst="rect">
            <a:avLst/>
          </a:prstGeom>
          <a:ln>
            <a:noFill/>
          </a:ln>
        </p:spPr>
      </p:pic>
      <p:sp>
        <p:nvSpPr>
          <p:cNvPr id="51" name="CustomShape 7"/>
          <p:cNvSpPr/>
          <p:nvPr/>
        </p:nvSpPr>
        <p:spPr>
          <a:xfrm>
            <a:off x="8358480" y="1481040"/>
            <a:ext cx="723600" cy="418680"/>
          </a:xfrm>
          <a:prstGeom prst="rect">
            <a:avLst/>
          </a:prstGeom>
          <a:noFill/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CustomShape 8"/>
          <p:cNvSpPr/>
          <p:nvPr/>
        </p:nvSpPr>
        <p:spPr>
          <a:xfrm>
            <a:off x="380880" y="3429000"/>
            <a:ext cx="558360" cy="520200"/>
          </a:xfrm>
          <a:prstGeom prst="triangle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CustomShape 9"/>
          <p:cNvSpPr/>
          <p:nvPr/>
        </p:nvSpPr>
        <p:spPr>
          <a:xfrm>
            <a:off x="1397160" y="6176880"/>
            <a:ext cx="634680" cy="63468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" name="CustomShape 10"/>
          <p:cNvSpPr/>
          <p:nvPr/>
        </p:nvSpPr>
        <p:spPr>
          <a:xfrm>
            <a:off x="8791560" y="6062760"/>
            <a:ext cx="711720" cy="228240"/>
          </a:xfrm>
          <a:custGeom>
            <a:avLst/>
            <a:gdLst/>
            <a:ahLst/>
            <a:cxnLst/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PlaceHolder 11"/>
          <p:cNvSpPr>
            <a:spLocks noGrp="1"/>
          </p:cNvSpPr>
          <p:nvPr>
            <p:ph type="body"/>
          </p:nvPr>
        </p:nvSpPr>
        <p:spPr>
          <a:xfrm>
            <a:off x="6113160" y="1825560"/>
            <a:ext cx="5257440" cy="43509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  <a:endParaRPr/>
          </a:p>
          <a:p>
            <a:pPr marL="228600" indent="-228240">
              <a:lnSpc>
                <a:spcPct val="100000"/>
              </a:lnSpc>
              <a:buFont typeface="Arial"/>
              <a:buChar char="•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структурыОбразец текста</a:t>
            </a:r>
            <a:endParaRPr/>
          </a:p>
          <a:p>
            <a:pPr marL="685800" lvl="1" indent="-228240">
              <a:lnSpc>
                <a:spcPct val="100000"/>
              </a:lnSpc>
              <a:buFont typeface="Arial"/>
              <a:buChar char="•"/>
            </a:pPr>
            <a:r>
              <a:rPr lang="ru-RU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</a:t>
            </a:r>
            <a:endParaRPr/>
          </a:p>
          <a:p>
            <a:pPr marL="1143000" lvl="2" indent="-228240">
              <a:lnSpc>
                <a:spcPct val="100000"/>
              </a:lnSpc>
              <a:buFont typeface="Arial"/>
              <a:buChar char="•"/>
            </a:pPr>
            <a:r>
              <a:rPr lang="ru-RU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</a:t>
            </a:r>
            <a:endParaRPr/>
          </a:p>
          <a:p>
            <a:pPr marL="1600200" lvl="3" indent="-228240">
              <a:lnSpc>
                <a:spcPct val="100000"/>
              </a:lnSpc>
              <a:buFont typeface="Arial"/>
              <a:buChar char="•"/>
            </a:pPr>
            <a:r>
              <a:rPr lang="ru-RU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Четвертый уровень</a:t>
            </a:r>
            <a:endParaRPr/>
          </a:p>
          <a:p>
            <a:pPr marL="2057400" lvl="4" indent="-228240">
              <a:lnSpc>
                <a:spcPct val="100000"/>
              </a:lnSpc>
              <a:buFont typeface="Arial"/>
              <a:buChar char="•"/>
            </a:pPr>
            <a:r>
              <a:rPr lang="ru-RU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91" name="CustomShape 1"/>
          <p:cNvSpPr/>
          <p:nvPr/>
        </p:nvSpPr>
        <p:spPr>
          <a:xfrm rot="20881200">
            <a:off x="3250080" y="1833480"/>
            <a:ext cx="6507360" cy="210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6600" b="1" strike="noStrike" cap="all" spc="-1">
                <a:solidFill>
                  <a:srgbClr val="203864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Ребята,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6600" b="1" strike="noStrike" cap="all" spc="-1">
                <a:solidFill>
                  <a:srgbClr val="203864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Доброе утро!</a:t>
            </a:r>
            <a:endParaRPr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93" name="CustomShape 1"/>
          <p:cNvSpPr/>
          <p:nvPr/>
        </p:nvSpPr>
        <p:spPr>
          <a:xfrm>
            <a:off x="288000" y="792000"/>
            <a:ext cx="7848000" cy="4534920"/>
          </a:xfrm>
          <a:prstGeom prst="roundRect">
            <a:avLst>
              <a:gd name="adj" fmla="val 16667"/>
            </a:avLst>
          </a:prstGeom>
          <a:solidFill>
            <a:srgbClr val="FFFFFF">
              <a:alpha val="8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2"/>
          <p:cNvSpPr/>
          <p:nvPr/>
        </p:nvSpPr>
        <p:spPr>
          <a:xfrm>
            <a:off x="937800" y="1742760"/>
            <a:ext cx="6893640" cy="252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Что за звездочки сквозные
На пальто и на платке.
Все сквозные, вырезные,
А возьмешь — вода в руке…</a:t>
            </a:r>
            <a:endParaRPr/>
          </a:p>
        </p:txBody>
      </p:sp>
      <p:pic>
        <p:nvPicPr>
          <p:cNvPr id="95" name="Picture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500240" y="1742760"/>
            <a:ext cx="4108320" cy="4714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bool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bool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504000" y="762480"/>
            <a:ext cx="11688120" cy="82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Белоснежные узоры. Вологодские кружева</a:t>
            </a:r>
            <a:endParaRPr/>
          </a:p>
        </p:txBody>
      </p:sp>
      <p:sp>
        <p:nvSpPr>
          <p:cNvPr id="97" name="CustomShape 2"/>
          <p:cNvSpPr/>
          <p:nvPr/>
        </p:nvSpPr>
        <p:spPr>
          <a:xfrm>
            <a:off x="155520" y="156600"/>
            <a:ext cx="4744440" cy="76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 strike="noStrike" cap="all" spc="-1">
                <a:solidFill>
                  <a:srgbClr val="203864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ТЕМА УРОКА:</a:t>
            </a:r>
            <a:endParaRPr/>
          </a:p>
        </p:txBody>
      </p:sp>
      <p:pic>
        <p:nvPicPr>
          <p:cNvPr id="98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520" y="1784880"/>
            <a:ext cx="5843880" cy="4019040"/>
          </a:xfrm>
          <a:prstGeom prst="rect">
            <a:avLst/>
          </a:prstGeom>
          <a:ln>
            <a:noFill/>
          </a:ln>
        </p:spPr>
      </p:pic>
      <p:pic>
        <p:nvPicPr>
          <p:cNvPr id="99" name="Picture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64520" y="1626120"/>
            <a:ext cx="3739680" cy="3699720"/>
          </a:xfrm>
          <a:prstGeom prst="rect">
            <a:avLst/>
          </a:prstGeom>
          <a:ln>
            <a:noFill/>
          </a:ln>
        </p:spPr>
      </p:pic>
      <p:pic>
        <p:nvPicPr>
          <p:cNvPr id="100" name="Picture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5760" y="3794760"/>
            <a:ext cx="3196800" cy="3027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1415880" y="2513880"/>
            <a:ext cx="9745200" cy="283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0" b="1" strike="noStrike" cap="all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Познакомиться…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6000" b="1" strike="noStrike" cap="all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Выполнить…</a:t>
            </a:r>
            <a:endParaRPr/>
          </a:p>
        </p:txBody>
      </p:sp>
      <p:sp>
        <p:nvSpPr>
          <p:cNvPr id="102" name="CustomShape 2"/>
          <p:cNvSpPr/>
          <p:nvPr/>
        </p:nvSpPr>
        <p:spPr>
          <a:xfrm>
            <a:off x="966960" y="626040"/>
            <a:ext cx="6304320" cy="100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0" b="1" strike="noStrike" cap="all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Цели урока:</a:t>
            </a:r>
            <a:endParaRPr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24</Words>
  <Application>Microsoft Office PowerPoint</Application>
  <PresentationFormat>Широкоэкранный</PresentationFormat>
  <Paragraphs>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ИГРЫ</dc:title>
  <dc:creator>Юрий Козырев</dc:creator>
  <cp:lastModifiedBy>DELL</cp:lastModifiedBy>
  <cp:revision>46</cp:revision>
  <dcterms:created xsi:type="dcterms:W3CDTF">2021-04-06T16:39:49Z</dcterms:created>
  <dcterms:modified xsi:type="dcterms:W3CDTF">2022-12-15T14:42:42Z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</vt:i4>
  </property>
</Properties>
</file>