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handoutMasterIdLst>
    <p:handoutMasterId r:id="rId7"/>
  </p:handoutMasterIdLst>
  <p:sldIdLst>
    <p:sldId id="257" r:id="rId2"/>
    <p:sldId id="289" r:id="rId3"/>
    <p:sldId id="297" r:id="rId4"/>
    <p:sldId id="296" r:id="rId5"/>
    <p:sldId id="28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AF33"/>
    <a:srgbClr val="C08F4E"/>
    <a:srgbClr val="DD9331"/>
    <a:srgbClr val="64A864"/>
    <a:srgbClr val="D636CE"/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4660"/>
  </p:normalViewPr>
  <p:slideViewPr>
    <p:cSldViewPr>
      <p:cViewPr varScale="1">
        <p:scale>
          <a:sx n="82" d="100"/>
          <a:sy n="82" d="100"/>
        </p:scale>
        <p:origin x="125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AA9C5B2-7A81-466B-B29C-B219B79F3E16}" type="datetimeFigureOut">
              <a:rPr lang="ru-RU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3E3E546F-5B77-4E6F-98A7-D26C2BB01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431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B41BD8-8E31-4C7B-99C9-7124812EFA2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732AF-D2A2-434B-B0BE-7BD8969D8C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217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724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2844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191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6614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198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0A2A0F-6F12-4CEE-9B5A-38089B8C6F15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DAAEC-B2F0-4AE3-B34B-FD3E1EADAC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4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8871F7-D567-4D05-B888-4C38A0D6D344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E291F5-54BB-44F6-BF02-510B5BA1FF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06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736A71-403A-4033-AAB7-C4A682957DC5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2105E7-8AD1-412C-9804-53CF196864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04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127E8D-1EBC-4A52-AD09-3E4205E76B1C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316711-7C12-4BCC-A564-7C4BFD66E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993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D2E5C8-C31F-4D43-8D50-720B31B280E6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8751BD-4369-4663-9BC2-44BE98BE69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31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87728D-B635-4B4F-86B6-3D8ECDF882FC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78F05-FE0F-40B7-BB6E-19A5736409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0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229780-E045-4F69-AC13-A3FF491F97EF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767E3-0B15-4003-982E-6145B9C009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5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8F2630-4F21-4D97-93BE-EA0721C67EDE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23EEFE-61E6-4057-A792-4DAEF34D7F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C31401-4B48-48FC-B5B6-9FED441F15D0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01FEB-2928-421B-8D67-429FF53E9A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33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1DB05-C6D6-4CD9-A8F7-CF093E19F996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B8F794-BDD8-4C7C-ABA7-9C2108E10E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87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1745995-AAB0-47BF-83F0-6C705DFDC542}" type="datetimeFigureOut">
              <a:rPr lang="ru-RU" smtClean="0"/>
              <a:pPr>
                <a:defRPr/>
              </a:pPr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35D70BFB-010D-4F9E-961B-1D53912860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6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4%D1%80%D0%B0%D0%BD%D1%86%D1%83%D0%B7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95288" y="1849507"/>
            <a:ext cx="87487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/>
            <a:r>
              <a:rPr lang="ru-RU" sz="2400" dirty="0">
                <a:latin typeface="Arial" charset="0"/>
              </a:rPr>
              <a:t>             </a:t>
            </a: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«Бильбоке»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26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муниципальное бюджетное дошкольное общеобразовательное учреждение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«ЦРР – детский сад №138»</a:t>
            </a:r>
            <a:endParaRPr lang="ru-RU" sz="1800" b="1" dirty="0"/>
          </a:p>
        </p:txBody>
      </p:sp>
      <p:sp>
        <p:nvSpPr>
          <p:cNvPr id="15367" name="Rectangle 9"/>
          <p:cNvSpPr>
            <a:spLocks noChangeArrowheads="1"/>
          </p:cNvSpPr>
          <p:nvPr/>
        </p:nvSpPr>
        <p:spPr bwMode="auto">
          <a:xfrm>
            <a:off x="3635375" y="6046305"/>
            <a:ext cx="55086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г. Воронеж</a:t>
            </a:r>
          </a:p>
        </p:txBody>
      </p:sp>
      <p:pic>
        <p:nvPicPr>
          <p:cNvPr id="10" name="Рисунок 9" descr="http://img.nn.ru/galleryview/0/data/ufiles/1/93/96/939654.bilbok_kol_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200467"/>
            <a:ext cx="3240360" cy="2412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akcia-antique.ru/others/1554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717032"/>
            <a:ext cx="3600400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470622" y="620688"/>
            <a:ext cx="6347713" cy="132080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История игрушки «Бильбоке» </a:t>
            </a: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395536" y="1700808"/>
            <a:ext cx="849788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Бильбоке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 tooltip="Французский язык"/>
              </a:rPr>
              <a:t>фр.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fr-F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bilboquet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 — игрушка; представляет собой шарик, прикреплённый к палочке. В процессе игры шарик подбрасывается и ловится на острие палочки или в чашечку. Побеждает тот, кто сможет поймать шарик наибольшее количество раз подряд. Игра бильбоке имела в 19 в. поразительное по своим масштабам распространение: её разновидности встречались во всех странах Европы, Северной и Южной Америки, Японии. Правилами игры часто предусмотрены сложности для игрока, предполагающие значительное мастерство в обращении с этим снарядом.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F23CA9-7314-9FDF-5718-7A856A225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9" y="801814"/>
            <a:ext cx="8704842" cy="525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67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Содержимое 2"/>
          <p:cNvSpPr>
            <a:spLocks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endParaRPr lang="ru-RU" sz="6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827088" y="549275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Материалы и инструменты для изготовления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633034"/>
            <a:ext cx="84241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бутылка, 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карандаш, 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ножницы, 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клеевой пистолет, </a:t>
            </a:r>
          </a:p>
          <a:p>
            <a:pPr marL="342900" indent="-342900">
              <a:buAutoNum type="arabicPeriod"/>
            </a:pPr>
            <a:r>
              <a:rPr lang="ru-RU" sz="3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фоамиран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контейнер,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шнурок,</a:t>
            </a:r>
          </a:p>
          <a:p>
            <a:pPr marL="342900" indent="-342900"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шило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Содержимое 2"/>
          <p:cNvSpPr>
            <a:spLocks/>
          </p:cNvSpPr>
          <p:nvPr/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66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66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1560</TotalTime>
  <Words>142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Wingdings 3</vt:lpstr>
      <vt:lpstr>Грань</vt:lpstr>
      <vt:lpstr> муниципальное бюджетное дошкольное общеобразовательное учреждение  «ЦРР – детский сад №138»</vt:lpstr>
      <vt:lpstr>История игрушки «Бильбоке» 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 «АРДАТОВСКАЯ СРЕДНЯЯ ОБЩЕОБРАЗОВАТЕЛЬНАЯ ШКОЛА №2 им.С.И.ОБРАЗУМОВА»</dc:title>
  <dc:creator>Admin</dc:creator>
  <cp:lastModifiedBy>138</cp:lastModifiedBy>
  <cp:revision>138</cp:revision>
  <dcterms:created xsi:type="dcterms:W3CDTF">2015-01-11T20:04:28Z</dcterms:created>
  <dcterms:modified xsi:type="dcterms:W3CDTF">2022-12-15T06:35:12Z</dcterms:modified>
</cp:coreProperties>
</file>