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ihi.ru/avtor/kitty1996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08520" y="404664"/>
            <a:ext cx="9145016" cy="48245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Результаты краевой заочной олимпиады </a:t>
            </a:r>
            <a:r>
              <a:rPr lang="ru-RU" dirty="0"/>
              <a:t>«</a:t>
            </a:r>
            <a:r>
              <a:rPr lang="ru-RU" dirty="0" err="1"/>
              <a:t>Неболит</a:t>
            </a:r>
            <a:r>
              <a:rPr lang="ru-RU" dirty="0"/>
              <a:t>».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Номинация </a:t>
            </a:r>
            <a:r>
              <a:rPr lang="ru-RU" dirty="0"/>
              <a:t>видеоролик «Здоровая Россия начинается со здоровой семьи»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5013176"/>
            <a:ext cx="6400800" cy="1752600"/>
          </a:xfrm>
        </p:spPr>
        <p:txBody>
          <a:bodyPr/>
          <a:lstStyle/>
          <a:p>
            <a:r>
              <a:rPr lang="ru-RU" dirty="0"/>
              <a:t>Чупров Александр </a:t>
            </a:r>
            <a:endParaRPr lang="ru-RU" dirty="0" smtClean="0"/>
          </a:p>
          <a:p>
            <a:r>
              <a:rPr lang="ru-RU" dirty="0" smtClean="0"/>
              <a:t>ученик </a:t>
            </a:r>
            <a:r>
              <a:rPr lang="ru-RU" dirty="0"/>
              <a:t>7 «А» класса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3958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872208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/>
              <a:t>Что может быть семьи дороже?</a:t>
            </a:r>
            <a:br>
              <a:rPr lang="ru-RU" b="1" dirty="0"/>
            </a:br>
            <a:r>
              <a:rPr lang="ru-RU" sz="2700" b="1" i="1" dirty="0" err="1">
                <a:hlinkClick r:id="rId2"/>
              </a:rPr>
              <a:t>Тараданова</a:t>
            </a:r>
            <a:r>
              <a:rPr lang="ru-RU" sz="2700" b="1" i="1" dirty="0">
                <a:hlinkClick r:id="rId2"/>
              </a:rPr>
              <a:t> Дарья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 fontAlgn="base">
              <a:buNone/>
            </a:pPr>
            <a:r>
              <a:rPr lang="ru-RU" dirty="0" smtClean="0"/>
              <a:t>Что </a:t>
            </a:r>
            <a:r>
              <a:rPr lang="ru-RU" dirty="0"/>
              <a:t>может быть семьи дороже?</a:t>
            </a:r>
            <a:br>
              <a:rPr lang="ru-RU" dirty="0"/>
            </a:br>
            <a:r>
              <a:rPr lang="ru-RU" dirty="0"/>
              <a:t>Теплом встречает отчий дом,</a:t>
            </a:r>
            <a:br>
              <a:rPr lang="ru-RU" dirty="0"/>
            </a:br>
            <a:r>
              <a:rPr lang="ru-RU" dirty="0"/>
              <a:t>Здесь ждут тебя всегда с любовью,</a:t>
            </a:r>
            <a:br>
              <a:rPr lang="ru-RU" dirty="0"/>
            </a:br>
            <a:r>
              <a:rPr lang="ru-RU" dirty="0"/>
              <a:t>И провожают в путь с добром!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Отец и мать, и дети дружно</a:t>
            </a:r>
            <a:br>
              <a:rPr lang="ru-RU" dirty="0"/>
            </a:br>
            <a:r>
              <a:rPr lang="ru-RU" dirty="0"/>
              <a:t>Сидят за праздничным столом,</a:t>
            </a:r>
            <a:br>
              <a:rPr lang="ru-RU" dirty="0"/>
            </a:br>
            <a:r>
              <a:rPr lang="ru-RU" dirty="0"/>
              <a:t>И вместе им совсем не скучно,</a:t>
            </a:r>
            <a:br>
              <a:rPr lang="ru-RU" dirty="0"/>
            </a:br>
            <a:r>
              <a:rPr lang="ru-RU" dirty="0"/>
              <a:t>А интересно впятером.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Малыш для старших как любимец,</a:t>
            </a:r>
            <a:br>
              <a:rPr lang="ru-RU" dirty="0"/>
            </a:br>
            <a:r>
              <a:rPr lang="ru-RU" dirty="0"/>
              <a:t>Родители - во всем мудрей,</a:t>
            </a:r>
            <a:br>
              <a:rPr lang="ru-RU" dirty="0"/>
            </a:br>
            <a:r>
              <a:rPr lang="ru-RU" dirty="0"/>
              <a:t>Любимый папа - друг, кормилец,</a:t>
            </a:r>
            <a:br>
              <a:rPr lang="ru-RU" dirty="0"/>
            </a:br>
            <a:r>
              <a:rPr lang="ru-RU" dirty="0"/>
              <a:t>А мама ближе всех, родней.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Любите! И цените счастье!</a:t>
            </a:r>
            <a:br>
              <a:rPr lang="ru-RU" dirty="0"/>
            </a:br>
            <a:r>
              <a:rPr lang="ru-RU" dirty="0"/>
              <a:t>Оно рождается в семье,</a:t>
            </a:r>
            <a:br>
              <a:rPr lang="ru-RU" dirty="0"/>
            </a:br>
            <a:r>
              <a:rPr lang="ru-RU" dirty="0"/>
              <a:t>Что может быть ее дороже</a:t>
            </a:r>
            <a:br>
              <a:rPr lang="ru-RU" dirty="0"/>
            </a:br>
            <a:r>
              <a:rPr lang="ru-RU" dirty="0"/>
              <a:t>На этой сказочной земле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4132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Муниципальный уровень</a:t>
            </a:r>
            <a:endParaRPr lang="ru-RU" dirty="0"/>
          </a:p>
        </p:txBody>
      </p:sp>
      <p:pic>
        <p:nvPicPr>
          <p:cNvPr id="1026" name="Picture 2" descr="C:\Users\uoser\Desktop\ВСЯ информация\ДИСК Д\Для аттестации\Дипломы, грамоты\Сашины грамоты\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67744" y="1628800"/>
            <a:ext cx="3744416" cy="5137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522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 краевом уровне</a:t>
            </a:r>
            <a:endParaRPr lang="ru-RU" dirty="0"/>
          </a:p>
        </p:txBody>
      </p:sp>
      <p:pic>
        <p:nvPicPr>
          <p:cNvPr id="2050" name="Picture 2" descr="C:\Users\uoser\Desktop\ВСЯ информация\ДИСК Д\Для аттестации\Дипломы, грамоты\Сашины грамоты\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24744"/>
            <a:ext cx="3888432" cy="5515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47566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32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Результаты краевой заочной олимпиады «Неболит».  Номинация видеоролик «Здоровая Россия начинается со здоровой семьи» </vt:lpstr>
      <vt:lpstr>Что может быть семьи дороже? Тараданова Дарья </vt:lpstr>
      <vt:lpstr>Муниципальный уровень</vt:lpstr>
      <vt:lpstr>На краевом уровне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краевой заочной олимпиады «Неболит».  Номинация видеоролик «Здоровая Россия начинается со здоровой семьи» </dc:title>
  <dc:creator>uoser</dc:creator>
  <cp:lastModifiedBy>uoser</cp:lastModifiedBy>
  <cp:revision>1</cp:revision>
  <dcterms:created xsi:type="dcterms:W3CDTF">2022-12-15T10:39:45Z</dcterms:created>
  <dcterms:modified xsi:type="dcterms:W3CDTF">2022-12-15T10:48:39Z</dcterms:modified>
</cp:coreProperties>
</file>