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3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1" r:id="rId11"/>
    <p:sldId id="287" r:id="rId12"/>
    <p:sldId id="272" r:id="rId13"/>
    <p:sldId id="277" r:id="rId14"/>
    <p:sldId id="279" r:id="rId15"/>
    <p:sldId id="289" r:id="rId16"/>
    <p:sldId id="278" r:id="rId17"/>
    <p:sldId id="284" r:id="rId18"/>
    <p:sldId id="280" r:id="rId19"/>
    <p:sldId id="291" r:id="rId20"/>
    <p:sldId id="282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F254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BAB35B6-95B6-4310-AB36-0BAE754E06A4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2FB39BF-689C-4F66-84C2-E0D6AAA09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09631B-28C0-45B9-B0CE-A5E15FFBA19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01DEB5-2B4A-40CE-B71C-DD39F06E42A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918D4-4C8F-4B89-95D8-F14EB00961C5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4F57D-1CD1-4B13-B3F8-0F906644D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1CF08-28BF-4F69-B4B1-1457EB3FE558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FC209-2303-4421-AC5C-5B3BE8030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4F69D-38AF-4255-A181-8E0AB38846E4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F9604-9C89-47D3-AA51-1A32C41BE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4FA59-220A-4F5C-AAB7-309F29B8DEFD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3327B-795C-4E4C-BB7E-2FACFB4D5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C4D93-B564-47D0-9957-23D5F3844852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05A84-555A-46E0-A564-60A26B714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9370-3E53-4421-811F-6C8837DF22DD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30040-DFAE-429E-841C-16A015B78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8A370-FA50-4C25-8A95-381D9FCC7047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0C71B-1B44-4277-A028-C5DFA1E267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9FB7C-4EDC-417B-9F4A-1D5AE89CC6CB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2F816-AFA2-455C-8086-DB5552FE5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C38B1-5489-40FB-9DBD-A2A5442FD142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55C2F-BF1C-4AE4-843D-4FC910330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4FF24-D178-4128-B008-B5667A967D7E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BD736-D427-457F-B333-B5BB32DFE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748C2-7CE2-40AE-A4F5-9B604A651EE8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02419-4426-4825-9634-CC2E68045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A850BC-BE8B-47C3-92E0-4E4CF9048F84}" type="datetimeFigureOut">
              <a:rPr lang="ru-RU"/>
              <a:pPr>
                <a:defRPr/>
              </a:pPr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C99F1B-FC77-467A-8854-708BBBCCD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5" Type="http://schemas.openxmlformats.org/officeDocument/2006/relationships/slide" Target="slide9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slide" Target="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9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5.png"/><Relationship Id="rId7" Type="http://schemas.openxmlformats.org/officeDocument/2006/relationships/slide" Target="slide18.xm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5" Type="http://schemas.openxmlformats.org/officeDocument/2006/relationships/slide" Target="slide10.xml"/><Relationship Id="rId10" Type="http://schemas.openxmlformats.org/officeDocument/2006/relationships/slide" Target="slide19.xml"/><Relationship Id="rId4" Type="http://schemas.openxmlformats.org/officeDocument/2006/relationships/slide" Target="slide12.xml"/><Relationship Id="rId9" Type="http://schemas.openxmlformats.org/officeDocument/2006/relationships/slide" Target="slid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1268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69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pic>
        <p:nvPicPr>
          <p:cNvPr id="11270" name="Рисунок 6" descr="Безимени-5.gif"/>
          <p:cNvPicPr>
            <a:picLocks noChangeAspect="1"/>
          </p:cNvPicPr>
          <p:nvPr/>
        </p:nvPicPr>
        <p:blipFill>
          <a:blip r:embed="rId3" cstate="print"/>
          <a:srcRect l="5469" t="4205" r="4688" b="7327"/>
          <a:stretch>
            <a:fillRect/>
          </a:stretch>
        </p:blipFill>
        <p:spPr bwMode="auto">
          <a:xfrm>
            <a:off x="0" y="-5715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1268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69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23728" y="836712"/>
            <a:ext cx="58326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4, 6, 8, 10.</a:t>
            </a:r>
            <a:endParaRPr lang="ru-RU" sz="8800" dirty="0"/>
          </a:p>
        </p:txBody>
      </p:sp>
      <p:sp>
        <p:nvSpPr>
          <p:cNvPr id="11" name="TextBox 10"/>
          <p:cNvSpPr txBox="1"/>
          <p:nvPr/>
        </p:nvSpPr>
        <p:spPr>
          <a:xfrm>
            <a:off x="1979712" y="3645024"/>
            <a:ext cx="59766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7, 3, 5, 9.</a:t>
            </a:r>
            <a:endParaRPr lang="ru-RU" sz="8800" dirty="0"/>
          </a:p>
        </p:txBody>
      </p:sp>
      <p:sp>
        <p:nvSpPr>
          <p:cNvPr id="12" name="TextBox 11"/>
          <p:cNvSpPr txBox="1"/>
          <p:nvPr/>
        </p:nvSpPr>
        <p:spPr>
          <a:xfrm>
            <a:off x="6012160" y="2204864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5 5</a:t>
            </a:r>
            <a:endParaRPr lang="ru-RU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3275856" y="2204864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3 3</a:t>
            </a:r>
            <a:endParaRPr lang="ru-RU" sz="5400" dirty="0"/>
          </a:p>
        </p:txBody>
      </p:sp>
      <p:sp>
        <p:nvSpPr>
          <p:cNvPr id="14" name="TextBox 13"/>
          <p:cNvSpPr txBox="1"/>
          <p:nvPr/>
        </p:nvSpPr>
        <p:spPr>
          <a:xfrm>
            <a:off x="4499992" y="2132856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4 4</a:t>
            </a:r>
            <a:endParaRPr lang="ru-RU" sz="5400" dirty="0"/>
          </a:p>
        </p:txBody>
      </p:sp>
      <p:sp>
        <p:nvSpPr>
          <p:cNvPr id="15" name="TextBox 14"/>
          <p:cNvSpPr txBox="1"/>
          <p:nvPr/>
        </p:nvSpPr>
        <p:spPr>
          <a:xfrm>
            <a:off x="1979712" y="2276872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2 2</a:t>
            </a:r>
            <a:endParaRPr lang="ru-RU" sz="5400" dirty="0"/>
          </a:p>
        </p:txBody>
      </p:sp>
      <p:sp>
        <p:nvSpPr>
          <p:cNvPr id="16" name="TextBox 15"/>
          <p:cNvSpPr txBox="1"/>
          <p:nvPr/>
        </p:nvSpPr>
        <p:spPr>
          <a:xfrm>
            <a:off x="1763688" y="5085184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63</a:t>
            </a:r>
            <a:endParaRPr lang="ru-RU" sz="5400" dirty="0"/>
          </a:p>
        </p:txBody>
      </p:sp>
      <p:sp>
        <p:nvSpPr>
          <p:cNvPr id="17" name="TextBox 16"/>
          <p:cNvSpPr txBox="1"/>
          <p:nvPr/>
        </p:nvSpPr>
        <p:spPr>
          <a:xfrm>
            <a:off x="3059832" y="5085184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27</a:t>
            </a:r>
            <a:endParaRPr lang="ru-RU" sz="5400" dirty="0"/>
          </a:p>
        </p:txBody>
      </p:sp>
      <p:sp>
        <p:nvSpPr>
          <p:cNvPr id="18" name="TextBox 17"/>
          <p:cNvSpPr txBox="1"/>
          <p:nvPr/>
        </p:nvSpPr>
        <p:spPr>
          <a:xfrm>
            <a:off x="4355976" y="5157192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45</a:t>
            </a:r>
            <a:endParaRPr lang="ru-RU" sz="5400" dirty="0"/>
          </a:p>
        </p:txBody>
      </p:sp>
      <p:sp>
        <p:nvSpPr>
          <p:cNvPr id="19" name="TextBox 18"/>
          <p:cNvSpPr txBox="1"/>
          <p:nvPr/>
        </p:nvSpPr>
        <p:spPr>
          <a:xfrm>
            <a:off x="5436096" y="5157192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81</a:t>
            </a:r>
            <a:endParaRPr lang="ru-RU" sz="5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5413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2292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3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pic>
        <p:nvPicPr>
          <p:cNvPr id="12294" name="Рисунок 5" descr="Безимени-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1714500"/>
            <a:ext cx="3362325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857375" y="1000125"/>
            <a:ext cx="585787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Арифметический диктант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14813" y="3214688"/>
            <a:ext cx="4429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latin typeface="Calibri" pitchFamily="34" charset="0"/>
              </a:rPr>
              <a:t>+; +; - ; - ; +; -; +; +; -; +</a:t>
            </a:r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355976" y="4437112"/>
            <a:ext cx="30963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0    ошибок – 5</a:t>
            </a:r>
          </a:p>
          <a:p>
            <a:r>
              <a:rPr lang="ru-RU" sz="2800" dirty="0" smtClean="0"/>
              <a:t>1-2 ошибки – 4</a:t>
            </a:r>
          </a:p>
          <a:p>
            <a:r>
              <a:rPr lang="ru-RU" sz="2800" dirty="0" smtClean="0"/>
              <a:t>3-4 ошибки - 3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6387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pic>
        <p:nvPicPr>
          <p:cNvPr id="16389" name="Рисунок 5" descr="Снимок4-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700"/>
            <a:ext cx="9161463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6" descr="Безимени-8.gif"/>
          <p:cNvPicPr>
            <a:picLocks noChangeAspect="1"/>
          </p:cNvPicPr>
          <p:nvPr/>
        </p:nvPicPr>
        <p:blipFill>
          <a:blip r:embed="rId4" cstate="print">
            <a:lum bright="-40000"/>
          </a:blip>
          <a:srcRect/>
          <a:stretch>
            <a:fillRect/>
          </a:stretch>
        </p:blipFill>
        <p:spPr bwMode="auto">
          <a:xfrm>
            <a:off x="1714480" y="3714752"/>
            <a:ext cx="335756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93" name="Рисунок 11" descr="Безимени-8.gif"/>
          <p:cNvPicPr>
            <a:picLocks noChangeAspect="1"/>
          </p:cNvPicPr>
          <p:nvPr/>
        </p:nvPicPr>
        <p:blipFill>
          <a:blip r:embed="rId4" cstate="print">
            <a:lum bright="-40000"/>
          </a:blip>
          <a:srcRect/>
          <a:stretch>
            <a:fillRect/>
          </a:stretch>
        </p:blipFill>
        <p:spPr bwMode="auto">
          <a:xfrm>
            <a:off x="4191000" y="4572000"/>
            <a:ext cx="30956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Безимени-1-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500098" y="1142984"/>
            <a:ext cx="2006368" cy="235279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89 -4.44444E-6 C -0.01701 -0.00787 0.00104 -0.01504 0.01893 -0.02291 C 0.02552 -0.02569 0.03368 -0.03148 0.04045 -0.03217 C 0.04775 -0.03287 0.05486 -0.03379 0.06198 -0.03449 C 0.08299 -0.03217 0.10417 -0.03125 0.125 -0.02754 C 0.12674 -0.02685 0.12847 -0.02569 0.13021 -0.02523 C 0.13386 -0.0243 0.13768 -0.0243 0.14115 -0.02291 C 0.14306 -0.02199 0.14462 -0.01944 0.14653 -0.01828 C 0.14705 -0.01782 0.15972 -0.0125 0.16268 -0.01134 C 0.1665 -0.00972 0.1717 -0.00902 0.17535 -0.00671 C 0.19341 0.00463 0.20938 0.02061 0.22743 0.03218 C 0.23455 0.04468 0.24236 0.05602 0.24896 0.06899 C 0.25365 0.07801 0.25365 0.08403 0.25972 0.09213 C 0.26233 0.10209 0.26493 0.11181 0.26684 0.122 C 0.27743 0.11297 0.28768 0.10301 0.29931 0.09653 C 0.30781 0.0919 0.31736 0.08866 0.32622 0.08519 C 0.33316 0.08218 0.34063 0.08357 0.34775 0.08287 C 0.3658 0.08542 0.38629 0.08519 0.40347 0.09422 C 0.41563 0.1007 0.42535 0.11204 0.43768 0.11737 C 0.43959 0.11968 0.44097 0.12223 0.44306 0.12431 C 0.44636 0.12778 0.4507 0.1294 0.45382 0.13311 C 0.46615 0.14908 0.46059 0.14352 0.46997 0.15186 C 0.47118 0.15417 0.47275 0.15625 0.47361 0.1588 C 0.47448 0.16088 0.47448 0.16343 0.47535 0.16551 C 0.48177 0.17987 0.48594 0.18496 0.48993 0.2 C 0.49115 0.20463 0.49219 0.20926 0.49323 0.21389 C 0.49462 0.21922 0.50052 0.22755 0.50052 0.22778 C 0.50226 0.2345 0.50417 0.24144 0.50591 0.24838 C 0.50643 0.2507 0.50781 0.25533 0.50781 0.25556 C 0.51059 0.24445 0.51216 0.23658 0.51684 0.22755 C 0.52275 0.20301 0.51302 0.24075 0.52205 0.21389 C 0.52743 0.19746 0.51893 0.21088 0.52934 0.19769 C 0.53334 0.18334 0.54011 0.17014 0.54549 0.15649 C 0.55452 0.13287 0.5632 0.1088 0.5724 0.08519 C 0.57969 0.06644 0.57934 0.04283 0.58872 0.02547 C 0.59306 0.00903 0.59497 -0.00879 0.59931 -0.02523 C 0.60156 -0.03379 0.60573 -0.04213 0.60834 -0.05046 C 0.61129 -0.05925 0.60886 -0.0574 0.61389 -0.06666 C 0.64427 -0.12523 0.68768 -0.16805 0.74323 -0.17685 C 0.74393 -0.17685 0.76945 -0.17314 0.77205 -0.17245 C 0.77986 -0.17013 0.7875 -0.16574 0.79531 -0.16319 C 0.79896 -0.16018 0.80452 -0.15925 0.80608 -0.15393 C 0.8066 -0.15162 0.8066 -0.14884 0.80781 -0.14699 C 0.81302 -0.13865 0.8224 -0.13796 0.8224 -0.12407 " pathEditMode="relative" rAng="0" ptsTypes="fffffffffffffffffffffffffffffffffffffffffffA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" y="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23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7412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3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sp>
        <p:nvSpPr>
          <p:cNvPr id="17414" name="TextBox 5"/>
          <p:cNvSpPr txBox="1">
            <a:spLocks noChangeArrowheads="1"/>
          </p:cNvSpPr>
          <p:nvPr/>
        </p:nvSpPr>
        <p:spPr bwMode="auto">
          <a:xfrm>
            <a:off x="2267744" y="1124744"/>
            <a:ext cx="492922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dirty="0" smtClean="0"/>
              <a:t>0 : 7</a:t>
            </a:r>
          </a:p>
          <a:p>
            <a:r>
              <a:rPr lang="ru-RU" sz="5400" dirty="0" smtClean="0"/>
              <a:t>0 : 32</a:t>
            </a:r>
            <a:endParaRPr lang="ru-RU" sz="5400" dirty="0"/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6" name="Рисунок 7" descr="Безимени-9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3357563"/>
            <a:ext cx="34671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: а = 0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572000" y="3059671"/>
            <a:ext cx="35283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: а = 0 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5413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93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http://os1.i.ua/3/1/14233755_8bf5d8a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1900" y="692696"/>
            <a:ext cx="5372100" cy="526732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403648" y="2564904"/>
            <a:ext cx="22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С.85 №1</a:t>
            </a:r>
            <a:endParaRPr lang="ru-RU" sz="7200" dirty="0"/>
          </a:p>
        </p:txBody>
      </p:sp>
      <p:sp>
        <p:nvSpPr>
          <p:cNvPr id="14" name="TextBox 13"/>
          <p:cNvSpPr txBox="1"/>
          <p:nvPr/>
        </p:nvSpPr>
        <p:spPr>
          <a:xfrm>
            <a:off x="1556048" y="2717304"/>
            <a:ext cx="22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С.85 №2</a:t>
            </a:r>
            <a:endParaRPr lang="ru-RU" sz="7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8436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7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537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7"/>
          <p:cNvSpPr txBox="1">
            <a:spLocks noChangeArrowheads="1"/>
          </p:cNvSpPr>
          <p:nvPr/>
        </p:nvSpPr>
        <p:spPr bwMode="auto">
          <a:xfrm>
            <a:off x="4214813" y="428625"/>
            <a:ext cx="22860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5:1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6·1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1·3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7:7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0:2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894763" y="6286500"/>
            <a:ext cx="498475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23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    С.85 №5</a:t>
            </a:r>
          </a:p>
        </p:txBody>
      </p:sp>
      <p:sp>
        <p:nvSpPr>
          <p:cNvPr id="17412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3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6" name="Рисунок 7" descr="Безимени-9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3357563"/>
            <a:ext cx="34671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: а = 0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j0210154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9460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61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pic>
        <p:nvPicPr>
          <p:cNvPr id="19462" name="Рисунок 7" descr="Снимок9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75"/>
            <a:ext cx="914717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Box 9"/>
          <p:cNvSpPr txBox="1">
            <a:spLocks noChangeArrowheads="1"/>
          </p:cNvSpPr>
          <p:nvPr/>
        </p:nvSpPr>
        <p:spPr bwMode="auto">
          <a:xfrm>
            <a:off x="2285984" y="5143512"/>
            <a:ext cx="928678" cy="156966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bri" pitchFamily="34" charset="0"/>
              </a:rPr>
              <a:t>I </a:t>
            </a:r>
            <a:r>
              <a:rPr lang="ru-RU" sz="2400" b="1" dirty="0" smtClean="0">
                <a:latin typeface="Calibri" pitchFamily="34" charset="0"/>
              </a:rPr>
              <a:t> ряд</a:t>
            </a:r>
            <a:endParaRPr lang="en-US" sz="2400" b="1" dirty="0" smtClean="0">
              <a:latin typeface="Calibri" pitchFamily="34" charset="0"/>
            </a:endParaRPr>
          </a:p>
          <a:p>
            <a:pPr algn="ctr"/>
            <a:r>
              <a:rPr lang="en-US" sz="2400" b="1" dirty="0" smtClean="0">
                <a:latin typeface="Calibri" pitchFamily="34" charset="0"/>
              </a:rPr>
              <a:t>0</a:t>
            </a:r>
          </a:p>
          <a:p>
            <a:pPr algn="ctr"/>
            <a:r>
              <a:rPr lang="ru-RU" sz="2400" b="1" dirty="0" smtClean="0">
                <a:latin typeface="Calibri" pitchFamily="34" charset="0"/>
              </a:rPr>
              <a:t>0</a:t>
            </a:r>
            <a:endParaRPr lang="en-US" sz="2400" b="1" dirty="0" smtClean="0">
              <a:latin typeface="Calibri" pitchFamily="34" charset="0"/>
            </a:endParaRPr>
          </a:p>
          <a:p>
            <a:pPr algn="ctr"/>
            <a:r>
              <a:rPr lang="en-US" sz="2400" b="1" dirty="0" smtClean="0">
                <a:latin typeface="Calibri" pitchFamily="34" charset="0"/>
              </a:rPr>
              <a:t>0</a:t>
            </a:r>
            <a:r>
              <a:rPr lang="ru-RU" sz="2400" b="1" dirty="0" smtClean="0">
                <a:latin typeface="Calibri" pitchFamily="34" charset="0"/>
              </a:rPr>
              <a:t> 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9464" name="TextBox 10"/>
          <p:cNvSpPr txBox="1">
            <a:spLocks noChangeArrowheads="1"/>
          </p:cNvSpPr>
          <p:nvPr/>
        </p:nvSpPr>
        <p:spPr bwMode="auto">
          <a:xfrm>
            <a:off x="3929058" y="5143512"/>
            <a:ext cx="928694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bri" pitchFamily="34" charset="0"/>
              </a:rPr>
              <a:t>II</a:t>
            </a:r>
            <a:r>
              <a:rPr lang="ru-RU" sz="2400" b="1" dirty="0">
                <a:latin typeface="Calibri" pitchFamily="34" charset="0"/>
              </a:rPr>
              <a:t> </a:t>
            </a:r>
            <a:r>
              <a:rPr lang="ru-RU" sz="2400" b="1" dirty="0" smtClean="0">
                <a:latin typeface="Calibri" pitchFamily="34" charset="0"/>
              </a:rPr>
              <a:t>ряд</a:t>
            </a:r>
            <a:endParaRPr lang="en-US" sz="2400" b="1" dirty="0" smtClean="0">
              <a:latin typeface="Calibri" pitchFamily="34" charset="0"/>
            </a:endParaRPr>
          </a:p>
          <a:p>
            <a:pPr algn="ctr"/>
            <a:r>
              <a:rPr lang="en-US" sz="2400" b="1" dirty="0" smtClean="0">
                <a:latin typeface="Calibri" pitchFamily="34" charset="0"/>
              </a:rPr>
              <a:t>0</a:t>
            </a:r>
          </a:p>
          <a:p>
            <a:pPr algn="ctr"/>
            <a:r>
              <a:rPr lang="en-US" sz="2400" b="1" dirty="0" smtClean="0">
                <a:latin typeface="Calibri" pitchFamily="34" charset="0"/>
              </a:rPr>
              <a:t>0</a:t>
            </a:r>
          </a:p>
          <a:p>
            <a:pPr algn="ctr"/>
            <a:r>
              <a:rPr lang="ru-RU" sz="2400" b="1" dirty="0" smtClean="0">
                <a:latin typeface="Calibri" pitchFamily="34" charset="0"/>
              </a:rPr>
              <a:t>99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357422" y="5786454"/>
            <a:ext cx="18573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400" b="1" dirty="0">
              <a:solidFill>
                <a:schemeClr val="bg1"/>
              </a:solidFill>
              <a:latin typeface="Calibri" pitchFamily="34" charset="0"/>
            </a:endParaRPr>
          </a:p>
          <a:p>
            <a:endParaRPr lang="ru-RU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4" name="Управляющая кнопка: домой 13">
            <a:hlinkClick r:id="rId5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5643570" y="5143512"/>
            <a:ext cx="1143008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atin typeface="Calibri" pitchFamily="34" charset="0"/>
              </a:rPr>
              <a:t>III</a:t>
            </a:r>
            <a:r>
              <a:rPr lang="ru-RU" sz="2400" b="1" dirty="0" smtClean="0">
                <a:latin typeface="Calibri" pitchFamily="34" charset="0"/>
              </a:rPr>
              <a:t> ряд</a:t>
            </a:r>
            <a:endParaRPr lang="en-US" sz="2400" b="1" dirty="0" smtClean="0">
              <a:latin typeface="Calibri" pitchFamily="34" charset="0"/>
            </a:endParaRPr>
          </a:p>
          <a:p>
            <a:pPr algn="ctr"/>
            <a:r>
              <a:rPr lang="en-US" sz="2400" b="1" dirty="0" smtClean="0">
                <a:latin typeface="Calibri" pitchFamily="34" charset="0"/>
              </a:rPr>
              <a:t>0</a:t>
            </a:r>
          </a:p>
          <a:p>
            <a:pPr algn="ctr"/>
            <a:r>
              <a:rPr lang="ru-RU" sz="2400" b="1" dirty="0" smtClean="0">
                <a:latin typeface="Calibri" pitchFamily="34" charset="0"/>
              </a:rPr>
              <a:t>8</a:t>
            </a:r>
            <a:endParaRPr lang="en-US" sz="2400" b="1" dirty="0" smtClean="0">
              <a:latin typeface="Calibri" pitchFamily="34" charset="0"/>
            </a:endParaRPr>
          </a:p>
          <a:p>
            <a:pPr algn="ctr"/>
            <a:r>
              <a:rPr lang="ru-RU" sz="2400" b="1" dirty="0" smtClean="0">
                <a:latin typeface="Calibri" pitchFamily="34" charset="0"/>
              </a:rPr>
              <a:t>60</a:t>
            </a:r>
            <a:endParaRPr lang="ru-RU" sz="2400" b="1" dirty="0"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9872" y="1700808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С. 85 №6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/>
      <p:bldP spid="19464" grpId="0" animBg="1"/>
      <p:bldP spid="15" grpId="0" animBg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23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3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: а = 0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Рисунок 9" descr="Безимени-1-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988840"/>
            <a:ext cx="2006368" cy="235279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12 0.16227 C 0.04375 0.15533 0.05539 0.14908 0.06719 0.14213 C 0.07136 0.13959 0.07674 0.13449 0.08125 0.13403 C 0.08594 0.13334 0.09063 0.13241 0.09514 0.13195 C 0.10886 0.13403 0.12275 0.13473 0.13629 0.13797 C 0.1375 0.13866 0.13855 0.13959 0.13976 0.14005 C 0.14202 0.14074 0.14462 0.14074 0.14688 0.14213 C 0.1481 0.14283 0.14914 0.14514 0.15035 0.14607 C 0.1507 0.14653 0.15886 0.15116 0.16094 0.15232 C 0.16337 0.15371 0.16667 0.15417 0.1691 0.15625 C 0.18091 0.16621 0.19132 0.18033 0.20313 0.19051 C 0.20782 0.20139 0.21285 0.21135 0.21719 0.22269 C 0.22014 0.23079 0.22014 0.23612 0.22414 0.24306 C 0.22587 0.25186 0.22761 0.26042 0.22882 0.26945 C 0.23577 0.26135 0.24237 0.25278 0.25 0.24699 C 0.25556 0.24283 0.26181 0.24005 0.26754 0.23704 C 0.27205 0.23449 0.27691 0.23565 0.2816 0.23496 C 0.29341 0.23727 0.3066 0.23704 0.31789 0.24491 C 0.32587 0.2507 0.33212 0.26065 0.34011 0.26528 C 0.3415 0.26737 0.34237 0.26945 0.34375 0.2713 C 0.34584 0.27454 0.34862 0.27593 0.3507 0.27917 C 0.35869 0.29306 0.35521 0.2882 0.36129 0.29561 C 0.36198 0.29769 0.36303 0.29954 0.36355 0.30162 C 0.36424 0.30348 0.36424 0.30579 0.36476 0.30764 C 0.36893 0.32014 0.37171 0.32477 0.37431 0.33797 C 0.375 0.3419 0.3757 0.34607 0.37639 0.35 C 0.37726 0.35487 0.38125 0.36204 0.38125 0.36227 C 0.3823 0.36829 0.38351 0.37431 0.38473 0.38033 C 0.38507 0.38241 0.38594 0.38658 0.38594 0.38681 C 0.38768 0.37686 0.38872 0.36991 0.39185 0.36204 C 0.39566 0.34051 0.38924 0.37362 0.39514 0.35 C 0.39879 0.33565 0.39323 0.34746 0.4 0.33588 C 0.40261 0.32315 0.40695 0.31158 0.41042 0.29977 C 0.41632 0.27894 0.42205 0.25787 0.42796 0.23704 C 0.43282 0.22061 0.43264 0.19977 0.43872 0.18449 C 0.4415 0.17014 0.44271 0.1544 0.44566 0.14005 C 0.44705 0.13241 0.44983 0.12524 0.45139 0.11783 C 0.45348 0.11019 0.45174 0.11181 0.45504 0.10371 C 0.47483 0.05209 0.50313 0.01459 0.53941 0.00695 C 0.53994 0.00695 0.5566 0.01019 0.55816 0.01065 C 0.56337 0.01274 0.56823 0.01667 0.57344 0.01875 C 0.5757 0.02153 0.57935 0.02223 0.58039 0.02686 C 0.58073 0.02894 0.58073 0.03149 0.5816 0.03311 C 0.5849 0.04028 0.59115 0.04098 0.59115 0.05324 " pathEditMode="relative" rAng="0" ptsTypes="fffffffffffffffffffffffffffffffffffffffffff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9725"/>
            <a:ext cx="9144000" cy="71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Учитесь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 .  .  .  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</a:t>
            </a:r>
            <a:b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открывать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grpSp>
        <p:nvGrpSpPr>
          <p:cNvPr id="3076" name="Группа 25"/>
          <p:cNvGrpSpPr>
            <a:grpSpLocks/>
          </p:cNvGrpSpPr>
          <p:nvPr/>
        </p:nvGrpSpPr>
        <p:grpSpPr bwMode="auto">
          <a:xfrm>
            <a:off x="2786063" y="3857625"/>
            <a:ext cx="714375" cy="717550"/>
            <a:chOff x="2786050" y="3857628"/>
            <a:chExt cx="714380" cy="717769"/>
          </a:xfrm>
        </p:grpSpPr>
        <p:sp>
          <p:nvSpPr>
            <p:cNvPr id="10" name="Прямоугольник 9">
              <a:hlinkClick r:id="" action="ppaction://hlinkshowjump?jump=nextslide"/>
            </p:cNvPr>
            <p:cNvSpPr/>
            <p:nvPr/>
          </p:nvSpPr>
          <p:spPr>
            <a:xfrm>
              <a:off x="2786050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00" name="TextBox 10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2786050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27</a:t>
              </a:r>
            </a:p>
          </p:txBody>
        </p:sp>
      </p:grpSp>
      <p:grpSp>
        <p:nvGrpSpPr>
          <p:cNvPr id="3077" name="Группа 26"/>
          <p:cNvGrpSpPr>
            <a:grpSpLocks/>
          </p:cNvGrpSpPr>
          <p:nvPr/>
        </p:nvGrpSpPr>
        <p:grpSpPr bwMode="auto">
          <a:xfrm>
            <a:off x="5500688" y="3857625"/>
            <a:ext cx="714375" cy="717550"/>
            <a:chOff x="5572132" y="3857628"/>
            <a:chExt cx="714380" cy="717769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96" name="TextBox 16"/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35</a:t>
              </a:r>
            </a:p>
          </p:txBody>
        </p:sp>
      </p:grpSp>
      <p:grpSp>
        <p:nvGrpSpPr>
          <p:cNvPr id="3078" name="Группа 33"/>
          <p:cNvGrpSpPr>
            <a:grpSpLocks/>
          </p:cNvGrpSpPr>
          <p:nvPr/>
        </p:nvGrpSpPr>
        <p:grpSpPr bwMode="auto">
          <a:xfrm>
            <a:off x="6786563" y="3857625"/>
            <a:ext cx="714375" cy="717550"/>
            <a:chOff x="5572132" y="3857628"/>
            <a:chExt cx="714380" cy="717769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92" name="TextBox 35"/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54</a:t>
              </a:r>
            </a:p>
          </p:txBody>
        </p:sp>
      </p:grpSp>
      <p:grpSp>
        <p:nvGrpSpPr>
          <p:cNvPr id="3079" name="Группа 37"/>
          <p:cNvGrpSpPr>
            <a:grpSpLocks/>
          </p:cNvGrpSpPr>
          <p:nvPr/>
        </p:nvGrpSpPr>
        <p:grpSpPr bwMode="auto">
          <a:xfrm>
            <a:off x="1428750" y="3857625"/>
            <a:ext cx="714375" cy="714375"/>
            <a:chOff x="1428728" y="3857628"/>
            <a:chExt cx="714380" cy="7143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428728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3088" name="TextBox 36"/>
            <p:cNvSpPr txBox="1">
              <a:spLocks noChangeArrowheads="1"/>
            </p:cNvSpPr>
            <p:nvPr/>
          </p:nvSpPr>
          <p:spPr bwMode="auto">
            <a:xfrm>
              <a:off x="1428728" y="3857628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81</a:t>
              </a:r>
            </a:p>
          </p:txBody>
        </p:sp>
      </p:grpSp>
      <p:grpSp>
        <p:nvGrpSpPr>
          <p:cNvPr id="3080" name="Группа 40"/>
          <p:cNvGrpSpPr>
            <a:grpSpLocks/>
          </p:cNvGrpSpPr>
          <p:nvPr/>
        </p:nvGrpSpPr>
        <p:grpSpPr bwMode="auto">
          <a:xfrm>
            <a:off x="4143375" y="3857625"/>
            <a:ext cx="714375" cy="717550"/>
            <a:chOff x="4143372" y="3857628"/>
            <a:chExt cx="714380" cy="717769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414337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84" name="TextBox 39"/>
            <p:cNvSpPr txBox="1">
              <a:spLocks noChangeArrowheads="1"/>
            </p:cNvSpPr>
            <p:nvPr/>
          </p:nvSpPr>
          <p:spPr bwMode="auto">
            <a:xfrm>
              <a:off x="414337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45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9220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21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pic>
        <p:nvPicPr>
          <p:cNvPr id="25" name="Рисунок 24" descr="Безимени-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2357438"/>
            <a:ext cx="3500438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Безимени-3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0"/>
            <a:ext cx="4143375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0"/>
          <p:cNvGrpSpPr>
            <a:grpSpLocks/>
          </p:cNvGrpSpPr>
          <p:nvPr/>
        </p:nvGrpSpPr>
        <p:grpSpPr bwMode="auto">
          <a:xfrm>
            <a:off x="3714744" y="357166"/>
            <a:ext cx="3429000" cy="3930650"/>
            <a:chOff x="3643306" y="357166"/>
            <a:chExt cx="3429024" cy="3929884"/>
          </a:xfrm>
        </p:grpSpPr>
        <p:sp>
          <p:nvSpPr>
            <p:cNvPr id="27" name="Рамка 26"/>
            <p:cNvSpPr/>
            <p:nvPr/>
          </p:nvSpPr>
          <p:spPr>
            <a:xfrm>
              <a:off x="3643306" y="357166"/>
              <a:ext cx="3429024" cy="3928296"/>
            </a:xfrm>
            <a:prstGeom prst="frame">
              <a:avLst>
                <a:gd name="adj1" fmla="val 322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>
              <a:off x="3714743" y="1285672"/>
              <a:ext cx="3214711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3714743" y="1928485"/>
              <a:ext cx="3214711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714743" y="2499873"/>
              <a:ext cx="3214711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3714743" y="3142685"/>
              <a:ext cx="3214711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714743" y="3785498"/>
              <a:ext cx="3214711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2393523" y="2392737"/>
              <a:ext cx="3785450" cy="31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3323011" y="2320520"/>
              <a:ext cx="3785450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>
              <a:off x="4251704" y="2320520"/>
              <a:ext cx="3785450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4" name="Рисунок 23" descr="Безимени-1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6050" y="3143250"/>
            <a:ext cx="26479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5813" y="857250"/>
            <a:ext cx="7572375" cy="17145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2532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2533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643938" y="6286500"/>
            <a:ext cx="500062" cy="571500"/>
          </a:xfrm>
          <a:prstGeom prst="actionButtonHo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5" name="TextBox 7"/>
          <p:cNvSpPr txBox="1">
            <a:spLocks noChangeArrowheads="1"/>
          </p:cNvSpPr>
          <p:nvPr/>
        </p:nvSpPr>
        <p:spPr bwMode="auto">
          <a:xfrm>
            <a:off x="2357438" y="8572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22536" name="TextBox 8"/>
          <p:cNvSpPr txBox="1">
            <a:spLocks noChangeArrowheads="1"/>
          </p:cNvSpPr>
          <p:nvPr/>
        </p:nvSpPr>
        <p:spPr bwMode="auto">
          <a:xfrm>
            <a:off x="2143124" y="1857375"/>
            <a:ext cx="44291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Стр.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85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№  6 (2), </a:t>
            </a: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№ 4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9725"/>
            <a:ext cx="9144000" cy="71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Учитесь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 .  .  .  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</a:t>
            </a:r>
            <a:b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открывать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3857628"/>
            <a:ext cx="714380" cy="7143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103" name="Группа 25"/>
          <p:cNvGrpSpPr>
            <a:grpSpLocks/>
          </p:cNvGrpSpPr>
          <p:nvPr/>
        </p:nvGrpSpPr>
        <p:grpSpPr bwMode="auto">
          <a:xfrm>
            <a:off x="2786063" y="3857625"/>
            <a:ext cx="714375" cy="717550"/>
            <a:chOff x="2786050" y="3857628"/>
            <a:chExt cx="714380" cy="71776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786050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25" name="TextBox 10"/>
            <p:cNvSpPr txBox="1">
              <a:spLocks noChangeArrowheads="1"/>
            </p:cNvSpPr>
            <p:nvPr/>
          </p:nvSpPr>
          <p:spPr bwMode="auto">
            <a:xfrm>
              <a:off x="2786050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27</a:t>
              </a:r>
            </a:p>
          </p:txBody>
        </p:sp>
      </p:grpSp>
      <p:grpSp>
        <p:nvGrpSpPr>
          <p:cNvPr id="4104" name="Группа 26"/>
          <p:cNvGrpSpPr>
            <a:grpSpLocks/>
          </p:cNvGrpSpPr>
          <p:nvPr/>
        </p:nvGrpSpPr>
        <p:grpSpPr bwMode="auto">
          <a:xfrm>
            <a:off x="5500688" y="3857625"/>
            <a:ext cx="714375" cy="717550"/>
            <a:chOff x="5572132" y="3857628"/>
            <a:chExt cx="714380" cy="717769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21" name="TextBox 16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35</a:t>
              </a:r>
            </a:p>
          </p:txBody>
        </p:sp>
      </p:grpSp>
      <p:grpSp>
        <p:nvGrpSpPr>
          <p:cNvPr id="4105" name="Группа 33"/>
          <p:cNvGrpSpPr>
            <a:grpSpLocks/>
          </p:cNvGrpSpPr>
          <p:nvPr/>
        </p:nvGrpSpPr>
        <p:grpSpPr bwMode="auto">
          <a:xfrm>
            <a:off x="6786563" y="3857625"/>
            <a:ext cx="714375" cy="717550"/>
            <a:chOff x="5572132" y="3857628"/>
            <a:chExt cx="714380" cy="717769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17" name="TextBox 35"/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54</a:t>
              </a:r>
            </a:p>
          </p:txBody>
        </p:sp>
      </p:grpSp>
      <p:sp>
        <p:nvSpPr>
          <p:cNvPr id="4106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Т</a:t>
            </a:r>
            <a:endParaRPr lang="ru-RU" sz="4400" dirty="0">
              <a:latin typeface="+mn-lt"/>
              <a:cs typeface="+mn-cs"/>
            </a:endParaRPr>
          </a:p>
        </p:txBody>
      </p:sp>
      <p:sp>
        <p:nvSpPr>
          <p:cNvPr id="4108" name="TextBox 20"/>
          <p:cNvSpPr txBox="1">
            <a:spLocks noChangeArrowheads="1"/>
          </p:cNvSpPr>
          <p:nvPr/>
        </p:nvSpPr>
        <p:spPr bwMode="auto">
          <a:xfrm>
            <a:off x="1428750" y="3929063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81</a:t>
            </a:r>
          </a:p>
        </p:txBody>
      </p:sp>
      <p:grpSp>
        <p:nvGrpSpPr>
          <p:cNvPr id="4109" name="Группа 22"/>
          <p:cNvGrpSpPr>
            <a:grpSpLocks/>
          </p:cNvGrpSpPr>
          <p:nvPr/>
        </p:nvGrpSpPr>
        <p:grpSpPr bwMode="auto">
          <a:xfrm>
            <a:off x="4143375" y="3857625"/>
            <a:ext cx="714375" cy="717550"/>
            <a:chOff x="4143372" y="3857628"/>
            <a:chExt cx="714380" cy="71777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414337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4113" name="TextBox 21"/>
            <p:cNvSpPr txBox="1">
              <a:spLocks noChangeArrowheads="1"/>
            </p:cNvSpPr>
            <p:nvPr/>
          </p:nvSpPr>
          <p:spPr bwMode="auto">
            <a:xfrm>
              <a:off x="4143372" y="3929067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45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9725"/>
            <a:ext cx="9144000" cy="71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Учитесь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 .  .  .  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</a:t>
            </a:r>
            <a:b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открывать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3857628"/>
            <a:ext cx="714380" cy="7143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5127" name="Группа 25"/>
          <p:cNvGrpSpPr>
            <a:grpSpLocks/>
          </p:cNvGrpSpPr>
          <p:nvPr/>
        </p:nvGrpSpPr>
        <p:grpSpPr bwMode="auto">
          <a:xfrm>
            <a:off x="2786063" y="3857625"/>
            <a:ext cx="714375" cy="717550"/>
            <a:chOff x="2786050" y="3857628"/>
            <a:chExt cx="714380" cy="71776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786050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50" name="TextBox 10"/>
            <p:cNvSpPr txBox="1">
              <a:spLocks noChangeArrowheads="1"/>
            </p:cNvSpPr>
            <p:nvPr/>
          </p:nvSpPr>
          <p:spPr bwMode="auto">
            <a:xfrm>
              <a:off x="2786050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27</a:t>
              </a:r>
            </a:p>
          </p:txBody>
        </p:sp>
      </p:grpSp>
      <p:grpSp>
        <p:nvGrpSpPr>
          <p:cNvPr id="5128" name="Группа 26"/>
          <p:cNvGrpSpPr>
            <a:grpSpLocks/>
          </p:cNvGrpSpPr>
          <p:nvPr/>
        </p:nvGrpSpPr>
        <p:grpSpPr bwMode="auto">
          <a:xfrm>
            <a:off x="5500688" y="3857625"/>
            <a:ext cx="714375" cy="717550"/>
            <a:chOff x="5572132" y="3857628"/>
            <a:chExt cx="714380" cy="717769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46" name="TextBox 16"/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35</a:t>
              </a:r>
            </a:p>
          </p:txBody>
        </p:sp>
      </p:grpSp>
      <p:grpSp>
        <p:nvGrpSpPr>
          <p:cNvPr id="5129" name="Группа 33"/>
          <p:cNvGrpSpPr>
            <a:grpSpLocks/>
          </p:cNvGrpSpPr>
          <p:nvPr/>
        </p:nvGrpSpPr>
        <p:grpSpPr bwMode="auto">
          <a:xfrm>
            <a:off x="6786563" y="3857625"/>
            <a:ext cx="714375" cy="717550"/>
            <a:chOff x="5572132" y="3857628"/>
            <a:chExt cx="714380" cy="717769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42" name="TextBox 35"/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54</a:t>
              </a:r>
            </a:p>
          </p:txBody>
        </p:sp>
      </p:grpSp>
      <p:sp>
        <p:nvSpPr>
          <p:cNvPr id="5130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Т</a:t>
            </a:r>
            <a:endParaRPr lang="ru-RU" sz="4400" dirty="0">
              <a:latin typeface="+mn-lt"/>
              <a:cs typeface="+mn-cs"/>
            </a:endParaRPr>
          </a:p>
        </p:txBody>
      </p:sp>
      <p:sp>
        <p:nvSpPr>
          <p:cNvPr id="5132" name="TextBox 20"/>
          <p:cNvSpPr txBox="1">
            <a:spLocks noChangeArrowheads="1"/>
          </p:cNvSpPr>
          <p:nvPr/>
        </p:nvSpPr>
        <p:spPr bwMode="auto">
          <a:xfrm>
            <a:off x="1428750" y="3929063"/>
            <a:ext cx="71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Calibri" pitchFamily="34" charset="0"/>
              </a:rPr>
              <a:t>81</a:t>
            </a:r>
          </a:p>
        </p:txBody>
      </p:sp>
      <p:grpSp>
        <p:nvGrpSpPr>
          <p:cNvPr id="5133" name="Группа 22"/>
          <p:cNvGrpSpPr>
            <a:grpSpLocks/>
          </p:cNvGrpSpPr>
          <p:nvPr/>
        </p:nvGrpSpPr>
        <p:grpSpPr bwMode="auto">
          <a:xfrm>
            <a:off x="4143375" y="3857625"/>
            <a:ext cx="714375" cy="717550"/>
            <a:chOff x="4143372" y="3857628"/>
            <a:chExt cx="714380" cy="71777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414337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5138" name="TextBox 21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4143372" y="3929067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45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429000" y="1643063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А</a:t>
            </a:r>
            <a:endParaRPr lang="ru-RU" sz="44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9725"/>
            <a:ext cx="9144000" cy="71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Учитесь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 .  .  .  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</a:t>
            </a:r>
            <a:b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открывать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grpSp>
        <p:nvGrpSpPr>
          <p:cNvPr id="6148" name="Группа 25"/>
          <p:cNvGrpSpPr>
            <a:grpSpLocks/>
          </p:cNvGrpSpPr>
          <p:nvPr/>
        </p:nvGrpSpPr>
        <p:grpSpPr bwMode="auto">
          <a:xfrm>
            <a:off x="2786063" y="3857625"/>
            <a:ext cx="714375" cy="717550"/>
            <a:chOff x="2786050" y="3857628"/>
            <a:chExt cx="714380" cy="71776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786050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76" name="TextBox 10"/>
            <p:cNvSpPr txBox="1">
              <a:spLocks noChangeArrowheads="1"/>
            </p:cNvSpPr>
            <p:nvPr/>
          </p:nvSpPr>
          <p:spPr bwMode="auto">
            <a:xfrm>
              <a:off x="2786050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27</a:t>
              </a:r>
            </a:p>
          </p:txBody>
        </p:sp>
      </p:grpSp>
      <p:grpSp>
        <p:nvGrpSpPr>
          <p:cNvPr id="6149" name="Группа 26"/>
          <p:cNvGrpSpPr>
            <a:grpSpLocks/>
          </p:cNvGrpSpPr>
          <p:nvPr/>
        </p:nvGrpSpPr>
        <p:grpSpPr bwMode="auto">
          <a:xfrm>
            <a:off x="5500688" y="3857625"/>
            <a:ext cx="714375" cy="717550"/>
            <a:chOff x="5572132" y="3857628"/>
            <a:chExt cx="714380" cy="717769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72" name="TextBox 16"/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35</a:t>
              </a:r>
            </a:p>
          </p:txBody>
        </p:sp>
      </p:grpSp>
      <p:grpSp>
        <p:nvGrpSpPr>
          <p:cNvPr id="6150" name="Группа 33"/>
          <p:cNvGrpSpPr>
            <a:grpSpLocks/>
          </p:cNvGrpSpPr>
          <p:nvPr/>
        </p:nvGrpSpPr>
        <p:grpSpPr bwMode="auto">
          <a:xfrm>
            <a:off x="6786563" y="3857625"/>
            <a:ext cx="714375" cy="717550"/>
            <a:chOff x="5572132" y="3857628"/>
            <a:chExt cx="714380" cy="717769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68" name="TextBox 35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54</a:t>
              </a:r>
            </a:p>
          </p:txBody>
        </p:sp>
      </p:grpSp>
      <p:sp>
        <p:nvSpPr>
          <p:cNvPr id="6151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Т</a:t>
            </a:r>
            <a:endParaRPr lang="ru-RU" sz="4400" dirty="0">
              <a:latin typeface="+mn-lt"/>
              <a:cs typeface="+mn-cs"/>
            </a:endParaRPr>
          </a:p>
        </p:txBody>
      </p:sp>
      <p:grpSp>
        <p:nvGrpSpPr>
          <p:cNvPr id="6153" name="Группа 24"/>
          <p:cNvGrpSpPr>
            <a:grpSpLocks/>
          </p:cNvGrpSpPr>
          <p:nvPr/>
        </p:nvGrpSpPr>
        <p:grpSpPr bwMode="auto">
          <a:xfrm>
            <a:off x="1428750" y="3857625"/>
            <a:ext cx="714375" cy="717550"/>
            <a:chOff x="1428728" y="3857628"/>
            <a:chExt cx="714380" cy="71777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428728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64" name="TextBox 20"/>
            <p:cNvSpPr txBox="1">
              <a:spLocks noChangeArrowheads="1"/>
            </p:cNvSpPr>
            <p:nvPr/>
          </p:nvSpPr>
          <p:spPr bwMode="auto">
            <a:xfrm>
              <a:off x="1428728" y="3929067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81</a:t>
              </a:r>
            </a:p>
          </p:txBody>
        </p:sp>
      </p:grpSp>
      <p:grpSp>
        <p:nvGrpSpPr>
          <p:cNvPr id="6154" name="Группа 22"/>
          <p:cNvGrpSpPr>
            <a:grpSpLocks/>
          </p:cNvGrpSpPr>
          <p:nvPr/>
        </p:nvGrpSpPr>
        <p:grpSpPr bwMode="auto">
          <a:xfrm>
            <a:off x="4143375" y="3857625"/>
            <a:ext cx="714375" cy="717550"/>
            <a:chOff x="4143372" y="3857628"/>
            <a:chExt cx="714380" cy="71777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414337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160" name="TextBox 21"/>
            <p:cNvSpPr txBox="1">
              <a:spLocks noChangeArrowheads="1"/>
            </p:cNvSpPr>
            <p:nvPr/>
          </p:nvSpPr>
          <p:spPr bwMode="auto">
            <a:xfrm>
              <a:off x="4143372" y="3929067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45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429000" y="1643063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А</a:t>
            </a:r>
            <a:endParaRPr lang="ru-RU" sz="4400" dirty="0"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43375" y="1643063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9725"/>
            <a:ext cx="9144000" cy="71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Учитесь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 .  .  .  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</a:t>
            </a:r>
            <a:b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открывать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grpSp>
        <p:nvGrpSpPr>
          <p:cNvPr id="7172" name="Группа 25"/>
          <p:cNvGrpSpPr>
            <a:grpSpLocks/>
          </p:cNvGrpSpPr>
          <p:nvPr/>
        </p:nvGrpSpPr>
        <p:grpSpPr bwMode="auto">
          <a:xfrm>
            <a:off x="2786063" y="3857625"/>
            <a:ext cx="714375" cy="717550"/>
            <a:chOff x="2786050" y="3857628"/>
            <a:chExt cx="714380" cy="71776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786050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201" name="TextBox 10"/>
            <p:cNvSpPr txBox="1">
              <a:spLocks noChangeArrowheads="1"/>
            </p:cNvSpPr>
            <p:nvPr/>
          </p:nvSpPr>
          <p:spPr bwMode="auto">
            <a:xfrm>
              <a:off x="2786050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27</a:t>
              </a:r>
            </a:p>
          </p:txBody>
        </p:sp>
      </p:grpSp>
      <p:grpSp>
        <p:nvGrpSpPr>
          <p:cNvPr id="7173" name="Группа 26"/>
          <p:cNvGrpSpPr>
            <a:grpSpLocks/>
          </p:cNvGrpSpPr>
          <p:nvPr/>
        </p:nvGrpSpPr>
        <p:grpSpPr bwMode="auto">
          <a:xfrm>
            <a:off x="5500688" y="3857625"/>
            <a:ext cx="714375" cy="717550"/>
            <a:chOff x="5572132" y="3857628"/>
            <a:chExt cx="714380" cy="717769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97" name="TextBox 16"/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35</a:t>
              </a:r>
            </a:p>
          </p:txBody>
        </p:sp>
      </p:grpSp>
      <p:grpSp>
        <p:nvGrpSpPr>
          <p:cNvPr id="7174" name="Группа 33"/>
          <p:cNvGrpSpPr>
            <a:grpSpLocks/>
          </p:cNvGrpSpPr>
          <p:nvPr/>
        </p:nvGrpSpPr>
        <p:grpSpPr bwMode="auto">
          <a:xfrm>
            <a:off x="6786563" y="3857625"/>
            <a:ext cx="714375" cy="717550"/>
            <a:chOff x="5572132" y="3857628"/>
            <a:chExt cx="714380" cy="717769"/>
          </a:xfrm>
        </p:grpSpPr>
        <p:sp>
          <p:nvSpPr>
            <p:cNvPr id="35" name="Прямоугольник 34">
              <a:hlinkClick r:id="" action="ppaction://hlinkshowjump?jump=nextslide"/>
            </p:cNvPr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93" name="TextBox 35"/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54</a:t>
              </a:r>
            </a:p>
          </p:txBody>
        </p:sp>
      </p:grpSp>
      <p:sp>
        <p:nvSpPr>
          <p:cNvPr id="7175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Т</a:t>
            </a:r>
            <a:endParaRPr lang="ru-RU" sz="4400" dirty="0">
              <a:latin typeface="+mn-lt"/>
              <a:cs typeface="+mn-cs"/>
            </a:endParaRPr>
          </a:p>
        </p:txBody>
      </p:sp>
      <p:grpSp>
        <p:nvGrpSpPr>
          <p:cNvPr id="7177" name="Группа 25"/>
          <p:cNvGrpSpPr>
            <a:grpSpLocks/>
          </p:cNvGrpSpPr>
          <p:nvPr/>
        </p:nvGrpSpPr>
        <p:grpSpPr bwMode="auto">
          <a:xfrm>
            <a:off x="1428750" y="3857625"/>
            <a:ext cx="714375" cy="717550"/>
            <a:chOff x="1428728" y="3857628"/>
            <a:chExt cx="714380" cy="71777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428728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89" name="TextBox 20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1428728" y="3929067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81</a:t>
              </a:r>
            </a:p>
          </p:txBody>
        </p:sp>
      </p:grpSp>
      <p:grpSp>
        <p:nvGrpSpPr>
          <p:cNvPr id="7178" name="Группа 22"/>
          <p:cNvGrpSpPr>
            <a:grpSpLocks/>
          </p:cNvGrpSpPr>
          <p:nvPr/>
        </p:nvGrpSpPr>
        <p:grpSpPr bwMode="auto">
          <a:xfrm>
            <a:off x="4143375" y="3857625"/>
            <a:ext cx="714375" cy="717550"/>
            <a:chOff x="4143372" y="3857628"/>
            <a:chExt cx="714380" cy="71777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414337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185" name="TextBox 21"/>
            <p:cNvSpPr txBox="1">
              <a:spLocks noChangeArrowheads="1"/>
            </p:cNvSpPr>
            <p:nvPr/>
          </p:nvSpPr>
          <p:spPr bwMode="auto">
            <a:xfrm>
              <a:off x="4143372" y="3929067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45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429000" y="1643063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А</a:t>
            </a:r>
            <a:endParaRPr lang="ru-RU" sz="4400" dirty="0"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8" y="1643063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Й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86313" y="1643063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Н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9725"/>
            <a:ext cx="9144000" cy="719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Учитесь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.  .  .  .  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</a:t>
            </a:r>
            <a:b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5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				открывать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grpSp>
        <p:nvGrpSpPr>
          <p:cNvPr id="8196" name="Группа 25"/>
          <p:cNvGrpSpPr>
            <a:grpSpLocks/>
          </p:cNvGrpSpPr>
          <p:nvPr/>
        </p:nvGrpSpPr>
        <p:grpSpPr bwMode="auto">
          <a:xfrm>
            <a:off x="2786063" y="3857625"/>
            <a:ext cx="714375" cy="717550"/>
            <a:chOff x="2786050" y="3857628"/>
            <a:chExt cx="714380" cy="717769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786050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226" name="TextBox 10"/>
            <p:cNvSpPr txBox="1">
              <a:spLocks noChangeArrowheads="1"/>
            </p:cNvSpPr>
            <p:nvPr/>
          </p:nvSpPr>
          <p:spPr bwMode="auto">
            <a:xfrm>
              <a:off x="2786050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27</a:t>
              </a:r>
            </a:p>
          </p:txBody>
        </p:sp>
      </p:grpSp>
      <p:grpSp>
        <p:nvGrpSpPr>
          <p:cNvPr id="8197" name="Группа 26"/>
          <p:cNvGrpSpPr>
            <a:grpSpLocks/>
          </p:cNvGrpSpPr>
          <p:nvPr/>
        </p:nvGrpSpPr>
        <p:grpSpPr bwMode="auto">
          <a:xfrm>
            <a:off x="5500688" y="3857625"/>
            <a:ext cx="714375" cy="717550"/>
            <a:chOff x="5572132" y="3857628"/>
            <a:chExt cx="714380" cy="717769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557213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222" name="TextBox 16"/>
            <p:cNvSpPr txBox="1">
              <a:spLocks noChangeArrowheads="1"/>
            </p:cNvSpPr>
            <p:nvPr/>
          </p:nvSpPr>
          <p:spPr bwMode="auto">
            <a:xfrm>
              <a:off x="5572132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35</a:t>
              </a:r>
            </a:p>
          </p:txBody>
        </p:sp>
      </p:grpSp>
      <p:grpSp>
        <p:nvGrpSpPr>
          <p:cNvPr id="8198" name="Группа 27"/>
          <p:cNvGrpSpPr>
            <a:grpSpLocks/>
          </p:cNvGrpSpPr>
          <p:nvPr/>
        </p:nvGrpSpPr>
        <p:grpSpPr bwMode="auto">
          <a:xfrm>
            <a:off x="6786563" y="3857625"/>
            <a:ext cx="714375" cy="717550"/>
            <a:chOff x="6786578" y="3857628"/>
            <a:chExt cx="714380" cy="717769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6786578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218" name="TextBox 35"/>
            <p:cNvSpPr txBox="1">
              <a:spLocks noChangeArrowheads="1"/>
            </p:cNvSpPr>
            <p:nvPr/>
          </p:nvSpPr>
          <p:spPr bwMode="auto">
            <a:xfrm>
              <a:off x="6786578" y="3929066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54</a:t>
              </a:r>
            </a:p>
          </p:txBody>
        </p:sp>
      </p:grpSp>
      <p:sp>
        <p:nvSpPr>
          <p:cNvPr id="8199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Т</a:t>
            </a:r>
            <a:endParaRPr lang="ru-RU" sz="4400" dirty="0">
              <a:latin typeface="+mn-lt"/>
              <a:cs typeface="+mn-cs"/>
            </a:endParaRPr>
          </a:p>
        </p:txBody>
      </p:sp>
      <p:grpSp>
        <p:nvGrpSpPr>
          <p:cNvPr id="8201" name="Группа 25"/>
          <p:cNvGrpSpPr>
            <a:grpSpLocks/>
          </p:cNvGrpSpPr>
          <p:nvPr/>
        </p:nvGrpSpPr>
        <p:grpSpPr bwMode="auto">
          <a:xfrm>
            <a:off x="1428750" y="3857625"/>
            <a:ext cx="714375" cy="717550"/>
            <a:chOff x="1428728" y="3857628"/>
            <a:chExt cx="714380" cy="71777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428728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214" name="TextBox 20"/>
            <p:cNvSpPr txBox="1">
              <a:spLocks noChangeArrowheads="1"/>
            </p:cNvSpPr>
            <p:nvPr/>
          </p:nvSpPr>
          <p:spPr bwMode="auto">
            <a:xfrm>
              <a:off x="1428728" y="3929067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81</a:t>
              </a:r>
            </a:p>
          </p:txBody>
        </p:sp>
      </p:grpSp>
      <p:grpSp>
        <p:nvGrpSpPr>
          <p:cNvPr id="8202" name="Группа 22"/>
          <p:cNvGrpSpPr>
            <a:grpSpLocks/>
          </p:cNvGrpSpPr>
          <p:nvPr/>
        </p:nvGrpSpPr>
        <p:grpSpPr bwMode="auto">
          <a:xfrm>
            <a:off x="4143375" y="3857625"/>
            <a:ext cx="714375" cy="717550"/>
            <a:chOff x="4143372" y="3857628"/>
            <a:chExt cx="714380" cy="71777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4143372" y="3857628"/>
              <a:ext cx="714380" cy="714380"/>
            </a:xfrm>
            <a:prstGeom prst="rect">
              <a:avLst/>
            </a:prstGeom>
            <a:ln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210" name="TextBox 21"/>
            <p:cNvSpPr txBox="1">
              <a:spLocks noChangeArrowheads="1"/>
            </p:cNvSpPr>
            <p:nvPr/>
          </p:nvSpPr>
          <p:spPr bwMode="auto">
            <a:xfrm>
              <a:off x="4143372" y="3929067"/>
              <a:ext cx="7143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 b="1">
                  <a:latin typeface="Calibri" pitchFamily="34" charset="0"/>
                </a:rPr>
                <a:t>45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429000" y="1643063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А</a:t>
            </a:r>
            <a:endParaRPr lang="ru-RU" sz="4400" dirty="0">
              <a:latin typeface="+mn-lt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71938" y="1643063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Й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86313" y="1643063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Н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572125" y="1643063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cs typeface="+mn-cs"/>
              </a:rPr>
              <a:t>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9220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21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pic>
        <p:nvPicPr>
          <p:cNvPr id="25" name="Рисунок 24" descr="Безимени-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2357438"/>
            <a:ext cx="3500438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Безимени-3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5" y="0"/>
            <a:ext cx="4143375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40"/>
          <p:cNvGrpSpPr>
            <a:grpSpLocks/>
          </p:cNvGrpSpPr>
          <p:nvPr/>
        </p:nvGrpSpPr>
        <p:grpSpPr bwMode="auto">
          <a:xfrm>
            <a:off x="3643313" y="357188"/>
            <a:ext cx="3429000" cy="3930650"/>
            <a:chOff x="3643306" y="357166"/>
            <a:chExt cx="3429024" cy="3929884"/>
          </a:xfrm>
        </p:grpSpPr>
        <p:sp>
          <p:nvSpPr>
            <p:cNvPr id="27" name="Рамка 26"/>
            <p:cNvSpPr/>
            <p:nvPr/>
          </p:nvSpPr>
          <p:spPr>
            <a:xfrm>
              <a:off x="3643306" y="357166"/>
              <a:ext cx="3429024" cy="3928296"/>
            </a:xfrm>
            <a:prstGeom prst="frame">
              <a:avLst>
                <a:gd name="adj1" fmla="val 322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cxnSp>
          <p:nvCxnSpPr>
            <p:cNvPr id="29" name="Прямая соединительная линия 28"/>
            <p:cNvCxnSpPr/>
            <p:nvPr/>
          </p:nvCxnSpPr>
          <p:spPr>
            <a:xfrm>
              <a:off x="3714743" y="1285672"/>
              <a:ext cx="3214711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3714743" y="1928485"/>
              <a:ext cx="3214711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714743" y="2499873"/>
              <a:ext cx="3214711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3714743" y="3142685"/>
              <a:ext cx="3214711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714743" y="3785498"/>
              <a:ext cx="3214711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2393523" y="2392737"/>
              <a:ext cx="3785450" cy="3175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3323011" y="2320520"/>
              <a:ext cx="3785450" cy="1587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5400000">
              <a:off x="4251704" y="2320520"/>
              <a:ext cx="3785450" cy="158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4" name="Рисунок 23" descr="Безимени-1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6050" y="3143250"/>
            <a:ext cx="264795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5" descr="j021015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58313" cy="698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38" y="857250"/>
            <a:ext cx="7572375" cy="2714625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0244" name="TextBox 18"/>
          <p:cNvSpPr txBox="1">
            <a:spLocks noChangeArrowheads="1"/>
          </p:cNvSpPr>
          <p:nvPr/>
        </p:nvSpPr>
        <p:spPr bwMode="auto">
          <a:xfrm>
            <a:off x="2071688" y="5000625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245" name="TextBox 19"/>
          <p:cNvSpPr txBox="1">
            <a:spLocks noChangeArrowheads="1"/>
          </p:cNvSpPr>
          <p:nvPr/>
        </p:nvSpPr>
        <p:spPr bwMode="auto">
          <a:xfrm>
            <a:off x="2686050" y="1614488"/>
            <a:ext cx="571500" cy="769937"/>
          </a:xfrm>
          <a:prstGeom prst="rect">
            <a:avLst/>
          </a:prstGeom>
          <a:solidFill>
            <a:srgbClr val="E7F254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400">
              <a:latin typeface="Calibri" pitchFamily="34" charset="0"/>
            </a:endParaRPr>
          </a:p>
        </p:txBody>
      </p:sp>
      <p:pic>
        <p:nvPicPr>
          <p:cNvPr id="10246" name="Рисунок 20" descr="Безимени-4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3" y="0"/>
            <a:ext cx="9101137" cy="664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Box 2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929063" y="4643438"/>
            <a:ext cx="10001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latin typeface="Calibri" pitchFamily="34" charset="0"/>
              </a:rPr>
              <a:t>.</a:t>
            </a:r>
          </a:p>
        </p:txBody>
      </p:sp>
      <p:sp>
        <p:nvSpPr>
          <p:cNvPr id="10249" name="TextBox 27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2643188" y="3857625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latin typeface="Calibri" pitchFamily="34" charset="0"/>
              </a:rPr>
              <a:t>.</a:t>
            </a:r>
          </a:p>
        </p:txBody>
      </p:sp>
      <p:sp>
        <p:nvSpPr>
          <p:cNvPr id="10250" name="TextBox 3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928688" y="4357688"/>
            <a:ext cx="1143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latin typeface="Calibri" pitchFamily="34" charset="0"/>
              </a:rPr>
              <a:t>.</a:t>
            </a:r>
          </a:p>
        </p:txBody>
      </p:sp>
      <p:sp>
        <p:nvSpPr>
          <p:cNvPr id="10251" name="TextBox 3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5572124" y="4071938"/>
            <a:ext cx="192883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000" dirty="0" smtClean="0">
                <a:latin typeface="Calibri" pitchFamily="34" charset="0"/>
              </a:rPr>
              <a:t>     .</a:t>
            </a:r>
            <a:endParaRPr lang="ru-RU" sz="6000" dirty="0">
              <a:latin typeface="Calibri" pitchFamily="34" charset="0"/>
            </a:endParaRPr>
          </a:p>
        </p:txBody>
      </p:sp>
      <p:sp>
        <p:nvSpPr>
          <p:cNvPr id="10252" name="TextBox 35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214813" y="350043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.</a:t>
            </a:r>
          </a:p>
        </p:txBody>
      </p:sp>
      <p:sp>
        <p:nvSpPr>
          <p:cNvPr id="13" name="TextBox 3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5572132" y="1214422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.</a:t>
            </a:r>
          </a:p>
        </p:txBody>
      </p:sp>
      <p:sp>
        <p:nvSpPr>
          <p:cNvPr id="14" name="TextBox 35">
            <a:hlinkClick r:id="rId9" action="ppaction://hlinksldjump"/>
          </p:cNvPr>
          <p:cNvSpPr txBox="1">
            <a:spLocks noChangeArrowheads="1"/>
          </p:cNvSpPr>
          <p:nvPr/>
        </p:nvSpPr>
        <p:spPr bwMode="auto">
          <a:xfrm>
            <a:off x="7429520" y="1285860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 smtClean="0">
                <a:latin typeface="Calibri" pitchFamily="34" charset="0"/>
              </a:rPr>
              <a:t>  .</a:t>
            </a:r>
            <a:endParaRPr lang="ru-RU" sz="3600" dirty="0">
              <a:latin typeface="Calibri" pitchFamily="34" charset="0"/>
            </a:endParaRPr>
          </a:p>
        </p:txBody>
      </p:sp>
      <p:sp>
        <p:nvSpPr>
          <p:cNvPr id="15" name="TextBox 35">
            <a:hlinkClick r:id="rId10" action="ppaction://hlinksldjump"/>
          </p:cNvPr>
          <p:cNvSpPr txBox="1">
            <a:spLocks noChangeArrowheads="1"/>
          </p:cNvSpPr>
          <p:nvPr/>
        </p:nvSpPr>
        <p:spPr bwMode="auto">
          <a:xfrm>
            <a:off x="3857620" y="1857364"/>
            <a:ext cx="135732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80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185</Words>
  <Application>Microsoft Office PowerPoint</Application>
  <PresentationFormat>Экран (4:3)</PresentationFormat>
  <Paragraphs>118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Закрепление  табличных случаев   умножения  и деления</dc:title>
  <dc:creator>Круговых</dc:creator>
  <cp:lastModifiedBy>ASUS</cp:lastModifiedBy>
  <cp:revision>89</cp:revision>
  <dcterms:created xsi:type="dcterms:W3CDTF">2010-11-22T17:46:50Z</dcterms:created>
  <dcterms:modified xsi:type="dcterms:W3CDTF">2018-12-11T13:58:17Z</dcterms:modified>
</cp:coreProperties>
</file>