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аталья" initials="Н" lastIdx="2" clrIdx="0">
    <p:extLst>
      <p:ext uri="{19B8F6BF-5375-455C-9EA6-DF929625EA0E}">
        <p15:presenceInfo xmlns:p15="http://schemas.microsoft.com/office/powerpoint/2012/main" userId="Наталь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4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B34597-DFBA-4DC5-ABC5-5D37D341B7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F6FCABC-8D42-49DA-A3F5-896F98A38D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DA8701-F3A5-473B-9F2B-C6D68BD45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6493E5-718F-40F6-B036-1A0C86D10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F8E55B-7E2A-44E0-B9B1-0EA42DB79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96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61A1CC-DED8-4405-9EBA-2EDAF2DE4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BAC64E0-E7EE-422A-A721-236721C71B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39DDFB-7CA8-48C8-88DE-A57A7E948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B8E0604-3E65-4785-B830-057D5D455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5167122-909C-434A-9BA3-6E17F2B5E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6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A2A13A6-0146-47D5-AE7F-6D2019D1DA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8C41D28-BF0E-45E1-9DED-E1D15D8313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31C218-09BA-4C59-8FE3-0AE2089C9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CA9A9C-C2F9-4E75-A27D-628DE9055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524FCF-B965-4E9D-8799-C7DA0184B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819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8226BE-EAD9-40D5-8B65-E1A41F36F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1BFB95-C878-40F1-9155-1D0B6F057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E635418-F76C-4CED-AE20-083371A3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F08495B-C4FA-41B1-83E1-9E07F5303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054D2EA-696A-452C-83CC-C92540B5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848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B8928F-6347-4024-B207-D25AB51BE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5DAEB13-7BBF-4DB9-8759-EE991CCF39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954BD4-08D2-454B-B170-00558C29A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A2A46C-470D-4945-9B18-965C5756A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338B2E-079F-4201-B608-B679A9F8A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10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E76177-4763-4C36-B86C-67574D6A8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16A06B-C4D6-44F1-81BB-E436063309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2A6096E-9D4C-4504-83C1-5900124455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A6858C-FE01-408E-820F-6FFBEDFFA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C912112-7BD2-4FC4-82F5-8ABD0E4A6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30E3DA-4334-4C40-BC89-E625C2563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206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3577AE-29F7-42E8-8503-D8536C206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77092F-2612-44C2-B8C1-619BDB43D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C27ECE-FA32-4448-A995-FFED8D917A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98BAF58-BC57-46E2-A494-9FAF92131B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C5EAE23-F620-4A05-8D31-98DAE040A5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E69487B-2C31-4793-B5D7-939570932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29FC753-9ACB-49F6-97E4-FAA7E4CFA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995D3C7-DFF7-4A25-B2D5-96B43F469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821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166E41-0A83-4DA8-93EF-5EA669BF7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CC492E9-4653-48D4-8B11-9E9164C6A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13D0093-4D42-40CF-9121-71315ACF7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BCBA27C-7512-4FC9-AC4D-4B898A5D4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51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EC3C1DD-D68D-465F-9BA3-804E1C165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23232ED-6CB8-43D4-8EC6-F4280CAE4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DE165C4-6F2C-4B6E-9EDC-F723441A1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91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DCACD8-4148-4E00-A6AD-0A4455F27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52314D-9D08-4F5F-AF12-6F69CABB8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5621FAB-930C-4DB8-81A3-5C5588B78F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59E1B0-A5D5-4038-A456-6F56130FF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C8232D-0743-4ED4-B90F-048B08672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F767EA-624C-4EC5-9A5C-5E18439B8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260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F43842-1126-456E-9300-14504841F8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AEFA320-02F5-4414-A249-C21A5E7574E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CF05527-FF88-47E9-B630-EDB09A34E5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2CB24F-2167-416B-9E43-0FE039497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D4EA5C-7E17-41D2-86F1-FD88AD1B0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CE16E26-4ED9-48FB-972B-DC8F275D9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344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F1C215-4627-43D7-9FEA-B574ED84E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DED678-6EAD-40FB-B87A-2EC9786F96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B3CB1B-993F-449E-A7D8-62008AC2B4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1D82F-EF7A-40A1-8F90-8AC729A858FE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D11D3D-4104-4344-B7B2-31C578D0BA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F8BB02-464A-41C0-B72A-A770F8BF0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6FD45-B2E9-4248-BFF7-A039C65571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11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873BB65-777C-4E4A-8C8C-15972AFC8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DBF452-6168-49A1-A7BC-426589AD6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0226" y="461805"/>
            <a:ext cx="859611" cy="87180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5CBE008-5AA0-42C1-9387-E087FA02E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0539" y="1893680"/>
            <a:ext cx="963251" cy="186553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E78216-04D1-4F1B-952A-9270DB0735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9523" y="1158998"/>
            <a:ext cx="1682642" cy="39017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057B914-AC35-4D27-91D8-B8B526C3CAE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9523" y="1492204"/>
            <a:ext cx="1682642" cy="37188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DED92EC-C95E-4926-A41A-4AD22E3654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21105" y="2347713"/>
            <a:ext cx="1597290" cy="12802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B48FA26-2DA5-4923-88CB-8C2F0C581C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49680" y="2447423"/>
            <a:ext cx="1603387" cy="37188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B573779-3A78-4E43-A985-B6E9C52CBD2A}"/>
              </a:ext>
            </a:extLst>
          </p:cNvPr>
          <p:cNvSpPr txBox="1"/>
          <p:nvPr/>
        </p:nvSpPr>
        <p:spPr>
          <a:xfrm>
            <a:off x="3429000" y="3543651"/>
            <a:ext cx="438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Динамические загадки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52DAD1-855A-4398-A35E-D9D42F5E7FF0}"/>
              </a:ext>
            </a:extLst>
          </p:cNvPr>
          <p:cNvSpPr txBox="1"/>
          <p:nvPr/>
        </p:nvSpPr>
        <p:spPr>
          <a:xfrm>
            <a:off x="2827331" y="4147538"/>
            <a:ext cx="61722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Arial" panose="020B0604020202020204" pitchFamily="34" charset="0"/>
              </a:rPr>
              <a:t>Музыкально-дидактическая игра на развитие динамического слуха для дошкольников.</a:t>
            </a:r>
            <a:endParaRPr kumimoji="0" lang="es-E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Bookman Old Style" panose="02050604050505020204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Стрелка: вправо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15F92A1-D4E5-4170-AF21-4BA37982BA12}"/>
              </a:ext>
            </a:extLst>
          </p:cNvPr>
          <p:cNvSpPr/>
          <p:nvPr/>
        </p:nvSpPr>
        <p:spPr>
          <a:xfrm>
            <a:off x="6934200" y="6134257"/>
            <a:ext cx="2352675" cy="523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Следующий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  <a:hlinkClick r:id="" action="ppaction://hlinkshowjump?jump=nextslid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слайд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Стрелка: влево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64E9F09-D192-4544-A962-5ED9A60FA8D7}"/>
              </a:ext>
            </a:extLst>
          </p:cNvPr>
          <p:cNvSpPr/>
          <p:nvPr/>
        </p:nvSpPr>
        <p:spPr>
          <a:xfrm>
            <a:off x="3305176" y="6134257"/>
            <a:ext cx="2509050" cy="52387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Предыдущий слайд.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79561231-3F0D-4664-9ECF-3B98CF180E9B}"/>
              </a:ext>
            </a:extLst>
          </p:cNvPr>
          <p:cNvSpPr/>
          <p:nvPr/>
        </p:nvSpPr>
        <p:spPr>
          <a:xfrm>
            <a:off x="11496675" y="266542"/>
            <a:ext cx="438149" cy="45735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Х</a:t>
            </a:r>
          </a:p>
        </p:txBody>
      </p:sp>
    </p:spTree>
    <p:extLst>
      <p:ext uri="{BB962C8B-B14F-4D97-AF65-F5344CB8AC3E}">
        <p14:creationId xmlns:p14="http://schemas.microsoft.com/office/powerpoint/2010/main" val="93548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17</Words>
  <Application>Microsoft Office PowerPoint</Application>
  <PresentationFormat>Широкоэкранный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Bookman Old Style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5</cp:revision>
  <dcterms:created xsi:type="dcterms:W3CDTF">2022-11-28T06:03:40Z</dcterms:created>
  <dcterms:modified xsi:type="dcterms:W3CDTF">2022-12-15T06:58:10Z</dcterms:modified>
</cp:coreProperties>
</file>