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75" r:id="rId4"/>
    <p:sldId id="274" r:id="rId5"/>
    <p:sldId id="276" r:id="rId6"/>
    <p:sldId id="257" r:id="rId7"/>
    <p:sldId id="258" r:id="rId8"/>
    <p:sldId id="278" r:id="rId9"/>
    <p:sldId id="277" r:id="rId10"/>
    <p:sldId id="267" r:id="rId11"/>
    <p:sldId id="272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54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1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413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049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461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0868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44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707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65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083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310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61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09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4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85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44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7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0712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1804" y="188640"/>
            <a:ext cx="8100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Презентация к занятию в младшей группе «Домашние животные и их детеныши»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Выполнила: </a:t>
            </a:r>
            <a:r>
              <a:rPr lang="ru-RU" sz="2400" b="1" i="1" dirty="0">
                <a:solidFill>
                  <a:schemeClr val="bg1"/>
                </a:solidFill>
              </a:rPr>
              <a:t>Кощеева Н.В, воспитатель МБДОУ </a:t>
            </a:r>
            <a:r>
              <a:rPr lang="ru-RU" sz="2400" b="1" i="1" dirty="0" err="1">
                <a:solidFill>
                  <a:schemeClr val="bg1"/>
                </a:solidFill>
              </a:rPr>
              <a:t>Сухобезводнинский</a:t>
            </a:r>
            <a:r>
              <a:rPr lang="ru-RU" sz="2400" b="1" i="1" dirty="0">
                <a:solidFill>
                  <a:schemeClr val="bg1"/>
                </a:solidFill>
              </a:rPr>
              <a:t> детский ад «Звездочка»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5B6966-4516-6E90-22C6-CC2AD5C8A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" t="12498" r="-105" b="-12498"/>
          <a:stretch/>
        </p:blipFill>
        <p:spPr>
          <a:xfrm>
            <a:off x="0" y="1844824"/>
            <a:ext cx="9144000" cy="578599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92211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«Четвертый лишний»</a:t>
            </a:r>
          </a:p>
        </p:txBody>
      </p:sp>
      <p:pic>
        <p:nvPicPr>
          <p:cNvPr id="26626" name="Picture 2" descr="D:\дом жив конспект\8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9097" y="1059140"/>
            <a:ext cx="2873117" cy="2592287"/>
          </a:xfrm>
          <a:prstGeom prst="rect">
            <a:avLst/>
          </a:prstGeom>
          <a:noFill/>
        </p:spPr>
      </p:pic>
      <p:pic>
        <p:nvPicPr>
          <p:cNvPr id="5" name="Содержимое 3" descr="depositphotos_6850425-White-black-milch-cow-on-green-grass-pasture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7899" y="1009146"/>
            <a:ext cx="2920607" cy="2642281"/>
          </a:xfrm>
          <a:prstGeom prst="rect">
            <a:avLst/>
          </a:prstGeom>
        </p:spPr>
      </p:pic>
      <p:pic>
        <p:nvPicPr>
          <p:cNvPr id="26628" name="Picture 4" descr="http://www.mrwallpaper.com/wallpapers/red-fox-eyes-1024x5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4700" y="3941082"/>
            <a:ext cx="2893806" cy="2642280"/>
          </a:xfrm>
          <a:prstGeom prst="rect">
            <a:avLst/>
          </a:prstGeom>
          <a:noFill/>
        </p:spPr>
      </p:pic>
      <p:pic>
        <p:nvPicPr>
          <p:cNvPr id="7" name="Picture 2" descr="http://alupka24.ru/wp-content/uploads/2015/09/sviny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9340" y="4031822"/>
            <a:ext cx="2873117" cy="25680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epositphotos_6850425-White-black-milch-cow-on-green-grass-pasture[1]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260" y="252172"/>
            <a:ext cx="3416921" cy="2737288"/>
          </a:xfrm>
        </p:spPr>
      </p:pic>
      <p:pic>
        <p:nvPicPr>
          <p:cNvPr id="10" name="Picture 2" descr="D:\дом жив конспект\8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52173"/>
            <a:ext cx="3456384" cy="2737287"/>
          </a:xfrm>
          <a:prstGeom prst="rect">
            <a:avLst/>
          </a:prstGeom>
          <a:noFill/>
        </p:spPr>
      </p:pic>
      <p:pic>
        <p:nvPicPr>
          <p:cNvPr id="7" name="Picture 2" descr="http://alupka24.ru/wp-content/uploads/2015/09/svinya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499" y="3609167"/>
            <a:ext cx="3452790" cy="2737286"/>
          </a:xfrm>
          <a:prstGeom prst="rect">
            <a:avLst/>
          </a:prstGeom>
          <a:noFill/>
        </p:spPr>
      </p:pic>
      <p:pic>
        <p:nvPicPr>
          <p:cNvPr id="1026" name="Picture 2" descr="http://data.photo.sibnet.ru/upload/imgbig/1199114750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12061"/>
            <a:ext cx="3456384" cy="2737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D:\дом жив конспект\1425228100_20122308104538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580" y="476670"/>
            <a:ext cx="3669419" cy="2418779"/>
          </a:xfrm>
          <a:prstGeom prst="rect">
            <a:avLst/>
          </a:prstGeom>
          <a:noFill/>
        </p:spPr>
      </p:pic>
      <p:pic>
        <p:nvPicPr>
          <p:cNvPr id="4" name="Picture 3" descr="D:\дом жив конспект\fb97bf2d91012a64005082b9fb298e81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848" y="3717032"/>
            <a:ext cx="3669418" cy="2418779"/>
          </a:xfrm>
          <a:prstGeom prst="rect">
            <a:avLst/>
          </a:prstGeom>
          <a:noFill/>
        </p:spPr>
      </p:pic>
      <p:pic>
        <p:nvPicPr>
          <p:cNvPr id="27652" name="Picture 4" descr="http://ko44.ru/media/k2/items/cache/dfed0432455f85aaf82e63707ac5fa7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76670"/>
            <a:ext cx="3733963" cy="2418779"/>
          </a:xfrm>
          <a:prstGeom prst="rect">
            <a:avLst/>
          </a:prstGeom>
          <a:noFill/>
        </p:spPr>
      </p:pic>
      <p:pic>
        <p:nvPicPr>
          <p:cNvPr id="6" name="Picture 5" descr="D:\дом жив конспект\1425126719_l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693" y="3717031"/>
            <a:ext cx="3733964" cy="24187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869160"/>
            <a:ext cx="6554867" cy="1524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Есть бородка, шерсть и ножки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Ушки, хвост, а также рожки.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Хоть я блею, не пою-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Молоко тебе даю</a:t>
            </a:r>
          </a:p>
        </p:txBody>
      </p:sp>
      <p:pic>
        <p:nvPicPr>
          <p:cNvPr id="4" name="Содержимое 3" descr="800[1]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64840"/>
            <a:ext cx="4536504" cy="40930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001344"/>
            <a:ext cx="6554867" cy="152400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Для меня конюшня- дом. Угости меня овсом!</a:t>
            </a:r>
            <a:br>
              <a:rPr lang="ru-RU" sz="1800" b="1" dirty="0">
                <a:solidFill>
                  <a:schemeClr val="bg1"/>
                </a:solidFill>
              </a:rPr>
            </a:br>
            <a:r>
              <a:rPr lang="ru-RU" sz="1800" b="1" dirty="0">
                <a:solidFill>
                  <a:schemeClr val="bg1"/>
                </a:solidFill>
              </a:rPr>
              <a:t>Грива вьется за спиной, не угонишься за мной!</a:t>
            </a:r>
          </a:p>
        </p:txBody>
      </p:sp>
      <p:pic>
        <p:nvPicPr>
          <p:cNvPr id="4" name="Содержимое 3" descr="fb97bf2d91012a64005082b9fb298e8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20688"/>
            <a:ext cx="5476903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881" y="4869160"/>
            <a:ext cx="6554867" cy="15240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bg1"/>
                </a:solidFill>
                <a:cs typeface="Aharoni" pitchFamily="2" charset="-79"/>
              </a:rPr>
              <a:t>Кто имеет пятачок, не зажатый в кулачек</a:t>
            </a:r>
            <a:r>
              <a:rPr lang="en-US" sz="2800" b="1" dirty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?</a:t>
            </a:r>
            <a:br>
              <a:rPr lang="en-US" sz="2800" b="1" dirty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ru-RU" sz="2800" b="1" dirty="0">
                <a:solidFill>
                  <a:schemeClr val="bg1"/>
                </a:solidFill>
                <a:cs typeface="Aharoni" pitchFamily="2" charset="-79"/>
              </a:rPr>
              <a:t>На ногах копытца, ест и пьет с корытца.</a:t>
            </a:r>
          </a:p>
        </p:txBody>
      </p:sp>
      <p:pic>
        <p:nvPicPr>
          <p:cNvPr id="3" name="Picture 2" descr="http://alupka24.ru/wp-content/uploads/2015/09/sviny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00844"/>
            <a:ext cx="5852443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566" y="4800600"/>
            <a:ext cx="6554867" cy="1524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Голодная – мычит,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сытая –жует,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Всем ребятам молоко дает</a:t>
            </a:r>
          </a:p>
        </p:txBody>
      </p:sp>
      <p:pic>
        <p:nvPicPr>
          <p:cNvPr id="4" name="Содержимое 3" descr="depositphotos_6850425-White-black-milch-cow-on-green-grass-pasture[1]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33" y="533400"/>
            <a:ext cx="5662122" cy="37671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800600"/>
            <a:ext cx="6554867" cy="1524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Гладишь- ласкается,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Дразнишь- кусается,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Дом охраняет,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никого не пускает!</a:t>
            </a:r>
          </a:p>
        </p:txBody>
      </p:sp>
      <p:pic>
        <p:nvPicPr>
          <p:cNvPr id="4" name="Содержимое 3" descr="1425126719_l[1]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24" y="533400"/>
            <a:ext cx="5821940" cy="37671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0455" y="4437112"/>
            <a:ext cx="6554867" cy="1524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Мягкие лапки,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А в лапках царапки.</a:t>
            </a:r>
          </a:p>
        </p:txBody>
      </p:sp>
      <p:pic>
        <p:nvPicPr>
          <p:cNvPr id="4" name="Содержимое 3" descr="1425228100_20122308104538[1]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884" y="533400"/>
            <a:ext cx="4746504" cy="3543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40183"/>
            <a:ext cx="3008313" cy="491654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физкультминутка</a:t>
            </a:r>
          </a:p>
        </p:txBody>
      </p:sp>
      <p:pic>
        <p:nvPicPr>
          <p:cNvPr id="5" name="Содержимое 4" descr="muscle-sprain-stretch-and-overexertion-big[1]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474" y="1196753"/>
            <a:ext cx="3526717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820278"/>
            <a:ext cx="5062970" cy="5217443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Осторожно, словно кошка,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До дивана от окошка,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На носочках я пройдусь,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Лягу и в кольцо свернусь.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А теперь пора проснуться,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Распрямиться, потянуться.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Я легко с дивана спрыгну,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Спинку я дугою выгну.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А теперь крадусь, как кошка,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Спинку я прогну немножко.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Я из блюдца молочко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 Полакаю язычком.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Лапкой грудку и животик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 Я помою, словно котик.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И опять свернусь колечком,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Словно кот у тёплой печки. (И. Лопухина</a:t>
            </a: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87208" cy="77809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«Назови маму и ее малышей</a:t>
            </a:r>
            <a:r>
              <a:rPr lang="en-US" b="1" dirty="0">
                <a:solidFill>
                  <a:srgbClr val="FFFF00"/>
                </a:solidFill>
              </a:rPr>
              <a:t>?</a:t>
            </a:r>
            <a:r>
              <a:rPr lang="ru-RU" b="1" dirty="0">
                <a:solidFill>
                  <a:srgbClr val="FFFF00"/>
                </a:solidFill>
              </a:rPr>
              <a:t>»</a:t>
            </a:r>
          </a:p>
        </p:txBody>
      </p:sp>
      <p:pic>
        <p:nvPicPr>
          <p:cNvPr id="26626" name="Picture 2" descr="http://hitgid.com/images/%D0%BA%D0%BE%D1%88%D0%BA%D0%B0-%D1%81-%D0%BA%D0%BE%D1%82%D1%8F%D1%82%D0%B0%D0%BC%D0%B8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76" y="1038746"/>
            <a:ext cx="2935860" cy="2201895"/>
          </a:xfrm>
          <a:prstGeom prst="rect">
            <a:avLst/>
          </a:prstGeom>
          <a:noFill/>
        </p:spPr>
      </p:pic>
      <p:pic>
        <p:nvPicPr>
          <p:cNvPr id="26628" name="Picture 4" descr="http://mediasubs.ru/group/uploads/po/pozitiv/image/1409245248-812143-2999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533" y="1032330"/>
            <a:ext cx="2975269" cy="2172155"/>
          </a:xfrm>
          <a:prstGeom prst="rect">
            <a:avLst/>
          </a:prstGeom>
          <a:noFill/>
        </p:spPr>
      </p:pic>
      <p:pic>
        <p:nvPicPr>
          <p:cNvPr id="26630" name="Picture 6" descr="http://img2i.spoki.tvnet.lv/upload/articles/33/331640/images/Paris-interesanti-testi-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899" y="3771751"/>
            <a:ext cx="2938705" cy="2172155"/>
          </a:xfrm>
          <a:prstGeom prst="rect">
            <a:avLst/>
          </a:prstGeom>
          <a:noFill/>
        </p:spPr>
      </p:pic>
      <p:pic>
        <p:nvPicPr>
          <p:cNvPr id="26632" name="Picture 8" descr="http://agbz.ru/uploads/images/news/o-perspektivah-kobylego-molo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847" y="1051410"/>
            <a:ext cx="2611477" cy="2201895"/>
          </a:xfrm>
          <a:prstGeom prst="rect">
            <a:avLst/>
          </a:prstGeom>
          <a:noFill/>
        </p:spPr>
      </p:pic>
      <p:pic>
        <p:nvPicPr>
          <p:cNvPr id="26634" name="Picture 10" descr="http://images.ua.prom.st/9308462_w640_h640_506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847" y="3757464"/>
            <a:ext cx="2611477" cy="2172154"/>
          </a:xfrm>
          <a:prstGeom prst="rect">
            <a:avLst/>
          </a:prstGeom>
          <a:noFill/>
        </p:spPr>
      </p:pic>
      <p:pic>
        <p:nvPicPr>
          <p:cNvPr id="26636" name="Picture 12" descr="https://23.img.avito.st/640x480/182796252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82" y="3757464"/>
            <a:ext cx="2907854" cy="22030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373</TotalTime>
  <Words>233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Aharoni</vt:lpstr>
      <vt:lpstr>Century Gothic</vt:lpstr>
      <vt:lpstr>Wingdings 3</vt:lpstr>
      <vt:lpstr>Сектор</vt:lpstr>
      <vt:lpstr>Презентация PowerPoint</vt:lpstr>
      <vt:lpstr>Есть бородка, шерсть и ножки Ушки, хвост, а также рожки. Хоть я блею, не пою- Молоко тебе даю</vt:lpstr>
      <vt:lpstr>Для меня конюшня- дом. Угости меня овсом! Грива вьется за спиной, не угонишься за мной!</vt:lpstr>
      <vt:lpstr>Кто имеет пятачок, не зажатый в кулачек? На ногах копытца, ест и пьет с корытца.</vt:lpstr>
      <vt:lpstr>Голодная – мычит,  сытая –жует, Всем ребятам молоко дает</vt:lpstr>
      <vt:lpstr>Гладишь- ласкается, Дразнишь- кусается, Дом охраняет,  никого не пускает!</vt:lpstr>
      <vt:lpstr>Мягкие лапки, А в лапках царапки.</vt:lpstr>
      <vt:lpstr>физкультминутка</vt:lpstr>
      <vt:lpstr>«Назови маму и ее малышей?»</vt:lpstr>
      <vt:lpstr>«Четвертый лишний»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dns</dc:creator>
  <cp:lastModifiedBy>наталья кощеева</cp:lastModifiedBy>
  <cp:revision>35</cp:revision>
  <dcterms:created xsi:type="dcterms:W3CDTF">2015-10-11T04:18:48Z</dcterms:created>
  <dcterms:modified xsi:type="dcterms:W3CDTF">2022-10-21T12:15:05Z</dcterms:modified>
</cp:coreProperties>
</file>