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8" r:id="rId4"/>
    <p:sldId id="270" r:id="rId5"/>
    <p:sldId id="263" r:id="rId6"/>
    <p:sldId id="258" r:id="rId7"/>
    <p:sldId id="259" r:id="rId8"/>
    <p:sldId id="260" r:id="rId9"/>
    <p:sldId id="271" r:id="rId10"/>
    <p:sldId id="272" r:id="rId11"/>
    <p:sldId id="264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лайд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14612" y="2285992"/>
            <a:ext cx="38992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Дымковская </a:t>
            </a:r>
          </a:p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игрушка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5857892"/>
            <a:ext cx="6572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Выполнила воспитатель: Подгорная Анна Александровна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ГБДОУ №6 Кронштадтского района Санкт-Петербурга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5" descr="5191f43b2b6476f68c08ec3f09d2561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4879" r="63784"/>
          <a:stretch>
            <a:fillRect/>
          </a:stretch>
        </p:blipFill>
        <p:spPr bwMode="auto">
          <a:xfrm>
            <a:off x="642910" y="714356"/>
            <a:ext cx="3110687" cy="5548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5191f43b2b6476f68c08ec3f09d2561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58672" t="4879"/>
          <a:stretch>
            <a:fillRect/>
          </a:stretch>
        </p:blipFill>
        <p:spPr bwMode="auto">
          <a:xfrm>
            <a:off x="5143504" y="714356"/>
            <a:ext cx="3549852" cy="5548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103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Давайте вспомним этапы  технологического процесса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изготовления  игрушек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 глины.</a:t>
            </a: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endParaRPr lang="ru-RU" sz="2800" dirty="0" smtClean="0">
              <a:latin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643042" y="1643050"/>
            <a:ext cx="200026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лепка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643042" y="2714620"/>
            <a:ext cx="200026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обжиг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643042" y="3714752"/>
            <a:ext cx="200026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побелка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1643042" y="4786322"/>
            <a:ext cx="200026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роспись</a:t>
            </a:r>
            <a:endParaRPr lang="ru-RU" dirty="0"/>
          </a:p>
        </p:txBody>
      </p:sp>
      <p:pic>
        <p:nvPicPr>
          <p:cNvPr id="31" name="Picture 2" descr="C:\Users\Alex\Desktop\дымка\lepka_glin2.png"/>
          <p:cNvPicPr>
            <a:picLocks noChangeAspect="1" noChangeArrowheads="1"/>
          </p:cNvPicPr>
          <p:nvPr/>
        </p:nvPicPr>
        <p:blipFill>
          <a:blip r:embed="rId2"/>
          <a:srcRect b="72"/>
          <a:stretch>
            <a:fillRect/>
          </a:stretch>
        </p:blipFill>
        <p:spPr bwMode="auto">
          <a:xfrm>
            <a:off x="4588934" y="1214422"/>
            <a:ext cx="2218614" cy="109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 descr="C:\Users\Alex\Pictures\muf_pech.jpg"/>
          <p:cNvPicPr>
            <a:picLocks noChangeAspect="1" noChangeArrowheads="1"/>
          </p:cNvPicPr>
          <p:nvPr/>
        </p:nvPicPr>
        <p:blipFill>
          <a:blip r:embed="rId3"/>
          <a:srcRect b="226"/>
          <a:stretch>
            <a:fillRect/>
          </a:stretch>
        </p:blipFill>
        <p:spPr bwMode="auto">
          <a:xfrm>
            <a:off x="4588933" y="2360821"/>
            <a:ext cx="2218614" cy="984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 descr="C:\Users\Alex\Pictures\24_116_bezimeni-3.jpg"/>
          <p:cNvPicPr>
            <a:picLocks noChangeAspect="1" noChangeArrowheads="1"/>
          </p:cNvPicPr>
          <p:nvPr/>
        </p:nvPicPr>
        <p:blipFill>
          <a:blip r:embed="rId4"/>
          <a:srcRect r="15" b="-488"/>
          <a:stretch>
            <a:fillRect/>
          </a:stretch>
        </p:blipFill>
        <p:spPr bwMode="auto">
          <a:xfrm>
            <a:off x="4580051" y="3424368"/>
            <a:ext cx="2218614" cy="103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" descr="C:\Users\Alex\Desktop\дымка\0_4cb6a_cda038c6_XL.jpg"/>
          <p:cNvPicPr>
            <a:picLocks noChangeAspect="1" noChangeArrowheads="1"/>
          </p:cNvPicPr>
          <p:nvPr/>
        </p:nvPicPr>
        <p:blipFill>
          <a:blip r:embed="rId5"/>
          <a:srcRect r="133" b="-78"/>
          <a:stretch>
            <a:fillRect/>
          </a:stretch>
        </p:blipFill>
        <p:spPr bwMode="auto">
          <a:xfrm>
            <a:off x="4572000" y="4549266"/>
            <a:ext cx="2189677" cy="108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857232"/>
            <a:ext cx="478631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Отгадайте загадку: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Весёлая белая глина,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Кружочки, полоски на ней,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Козлы и барашки смешные,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Табун разноцветных коней.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Кормилицы и водоноски,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всадники, и ребятня,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Собаки, гусары и рыбки,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ну, отгадайте, кто я?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Ответ: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500174"/>
            <a:ext cx="59293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Дымковская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игрушка, Искусство детям,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Шпикалова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Величкина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2013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Интернет ресурсы: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://ru.wikipedia.org/wiki/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Дымковская_игрушка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4295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давно по берегам реки Вятка расположился старинный город, который носит такое же имя Вятка.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высокого берега реки Вятка, видно заречную слободу Дымково, отсюда и название слободы Дымково.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Издавна селились сюда печники и гончары.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__DYMK~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14488"/>
            <a:ext cx="5586430" cy="394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uzzleit.ru/files/puzzles/58/57539/_preview.jpg"/>
          <p:cNvPicPr/>
          <p:nvPr/>
        </p:nvPicPr>
        <p:blipFill>
          <a:blip r:embed="rId2"/>
          <a:srcRect t="2439" r="63462"/>
          <a:stretch>
            <a:fillRect/>
          </a:stretch>
        </p:blipFill>
        <p:spPr bwMode="auto">
          <a:xfrm>
            <a:off x="785786" y="1071546"/>
            <a:ext cx="135732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Картинки по запросу дымковские игрушки картинки"/>
          <p:cNvPicPr/>
          <p:nvPr/>
        </p:nvPicPr>
        <p:blipFill>
          <a:blip r:embed="rId3"/>
          <a:srcRect l="45455" t="48750"/>
          <a:stretch>
            <a:fillRect/>
          </a:stretch>
        </p:blipFill>
        <p:spPr bwMode="auto">
          <a:xfrm>
            <a:off x="1500166" y="3786190"/>
            <a:ext cx="2143140" cy="1952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puzzleit.ru/files/puzzles/58/57539/_preview.jpg"/>
          <p:cNvPicPr/>
          <p:nvPr/>
        </p:nvPicPr>
        <p:blipFill>
          <a:blip r:embed="rId2"/>
          <a:srcRect l="34615" t="2439" r="34616" b="9756"/>
          <a:stretch>
            <a:fillRect/>
          </a:stretch>
        </p:blipFill>
        <p:spPr bwMode="auto">
          <a:xfrm>
            <a:off x="4000496" y="4000504"/>
            <a:ext cx="1143008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puzzleit.ru/files/puzzles/58/57539/_preview.jpg"/>
          <p:cNvPicPr/>
          <p:nvPr/>
        </p:nvPicPr>
        <p:blipFill>
          <a:blip r:embed="rId2"/>
          <a:srcRect l="65385"/>
          <a:stretch>
            <a:fillRect/>
          </a:stretch>
        </p:blipFill>
        <p:spPr bwMode="auto">
          <a:xfrm>
            <a:off x="6858016" y="1071546"/>
            <a:ext cx="128588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s://xn-----6kcczvgdqeowecha6a6t.xn--p1ai/image/cache/catalog/dymka/800.3svistulkakozel-900x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285860"/>
            <a:ext cx="1768091" cy="2357454"/>
          </a:xfrm>
          <a:prstGeom prst="rect">
            <a:avLst/>
          </a:prstGeom>
          <a:noFill/>
        </p:spPr>
      </p:pic>
      <p:pic>
        <p:nvPicPr>
          <p:cNvPr id="8" name="Рисунок 7" descr="Картинки по запросу дымковские игрушки картинки"/>
          <p:cNvPicPr/>
          <p:nvPr/>
        </p:nvPicPr>
        <p:blipFill>
          <a:blip r:embed="rId3"/>
          <a:srcRect l="45455" t="-1" r="1818" b="51250"/>
          <a:stretch>
            <a:fillRect/>
          </a:stretch>
        </p:blipFill>
        <p:spPr bwMode="auto">
          <a:xfrm>
            <a:off x="5429256" y="3929066"/>
            <a:ext cx="207170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928662" y="214290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Начиналось всё со свистулек для забавы детей. Женщины Дымково лепили их для ярмарки. Из небольшого глиняного шарика с отверстиями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свистулька превращалась то в уточку, то в петушка, то в конька.</a:t>
            </a:r>
            <a:endParaRPr lang="en-US" dirty="0" err="1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odonosk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214290"/>
            <a:ext cx="1714512" cy="3039362"/>
          </a:xfrm>
          <a:prstGeom prst="rect">
            <a:avLst/>
          </a:prstGeom>
          <a:noFill/>
        </p:spPr>
      </p:pic>
      <p:pic>
        <p:nvPicPr>
          <p:cNvPr id="6" name="Рисунок 5" descr="Картинки по запросу дымковские игрушки картинки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357166"/>
            <a:ext cx="171448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www.shoppy.ru/files/o/b/2015/02/1423462954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500438"/>
            <a:ext cx="1571635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g-fotki.yandex.ru/get/5414/126030467.ab/0_5ec7d_348298e4_XL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3786190"/>
            <a:ext cx="135732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vsadni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3214686"/>
            <a:ext cx="2071702" cy="326231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000232" y="6357958"/>
            <a:ext cx="1000132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578" name="Picture 2" descr="https://myslide.ru/documents_7/29953555ad745e51ce439083be66d15b/img10.jpg"/>
          <p:cNvPicPr>
            <a:picLocks noChangeAspect="1" noChangeArrowheads="1"/>
          </p:cNvPicPr>
          <p:nvPr/>
        </p:nvPicPr>
        <p:blipFill>
          <a:blip r:embed="rId7"/>
          <a:srcRect l="50625" r="29687" b="51250"/>
          <a:stretch>
            <a:fillRect/>
          </a:stretch>
        </p:blipFill>
        <p:spPr bwMode="auto">
          <a:xfrm>
            <a:off x="4500562" y="285728"/>
            <a:ext cx="1500198" cy="2786058"/>
          </a:xfrm>
          <a:prstGeom prst="rect">
            <a:avLst/>
          </a:prstGeom>
          <a:noFill/>
        </p:spPr>
      </p:pic>
      <p:pic>
        <p:nvPicPr>
          <p:cNvPr id="18" name="Picture 2" descr="https://myslide.ru/documents_7/29953555ad745e51ce439083be66d15b/img10.jpg"/>
          <p:cNvPicPr>
            <a:picLocks noChangeAspect="1" noChangeArrowheads="1"/>
          </p:cNvPicPr>
          <p:nvPr/>
        </p:nvPicPr>
        <p:blipFill>
          <a:blip r:embed="rId7"/>
          <a:srcRect l="25313" t="1250" r="54999" b="52500"/>
          <a:stretch>
            <a:fillRect/>
          </a:stretch>
        </p:blipFill>
        <p:spPr bwMode="auto">
          <a:xfrm>
            <a:off x="2786050" y="357166"/>
            <a:ext cx="1500198" cy="2643182"/>
          </a:xfrm>
          <a:prstGeom prst="rect">
            <a:avLst/>
          </a:prstGeom>
          <a:noFill/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познакомимся со всеми этапами  изготовления  игрушек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глины. </a:t>
            </a:r>
          </a:p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Берет мастер кусок глины и начинает по частям лепить из нее фигурку. А затем к ней приклеивают отдельные части - это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налепы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  <p:pic>
        <p:nvPicPr>
          <p:cNvPr id="3" name="Рисунок 2" descr="Картинки по запросу процесс создания дымковской игрушки картинк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071678"/>
            <a:ext cx="385765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ceramicastore.ru/image/data/clay_donbass.jpg"/>
          <p:cNvPicPr/>
          <p:nvPr/>
        </p:nvPicPr>
        <p:blipFill>
          <a:blip r:embed="rId4"/>
          <a:srcRect t="25000" r="1325"/>
          <a:stretch>
            <a:fillRect/>
          </a:stretch>
        </p:blipFill>
        <p:spPr bwMode="auto">
          <a:xfrm>
            <a:off x="1142976" y="1500174"/>
            <a:ext cx="3143272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и по запросу процесс создания дымковской игрушки картинки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3714752"/>
            <a:ext cx="314327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500042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Раньше игрушки обжигали в настоящей русской печи, теперь обжигаются в муфельных печах.</a:t>
            </a:r>
          </a:p>
        </p:txBody>
      </p:sp>
      <p:pic>
        <p:nvPicPr>
          <p:cNvPr id="4" name="Picture 4" descr="russkaya_pe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3985847" cy="2970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muf_pe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3181" y="3429000"/>
            <a:ext cx="4061677" cy="310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Обожженная дымковская игрушка имеет красно-коричневый,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обыкновенный для глины цвет.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Раньше для раскрашивания использовали сухие краски, растертые на яйце.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 l="36238" t="20906" r="41668" b="32381"/>
          <a:stretch>
            <a:fillRect/>
          </a:stretch>
        </p:blipFill>
        <p:spPr bwMode="auto">
          <a:xfrm>
            <a:off x="785786" y="1214422"/>
            <a:ext cx="3429024" cy="407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shareslide.ru/img/thumbs/7fd7ee6eb29c844dbc38c69912e0daba-800x.jpg"/>
          <p:cNvPicPr>
            <a:picLocks noChangeAspect="1" noChangeArrowheads="1"/>
          </p:cNvPicPr>
          <p:nvPr/>
        </p:nvPicPr>
        <p:blipFill>
          <a:blip r:embed="rId3"/>
          <a:srcRect l="28125" t="26250" r="7187" b="9999"/>
          <a:stretch>
            <a:fillRect/>
          </a:stretch>
        </p:blipFill>
        <p:spPr bwMode="auto">
          <a:xfrm>
            <a:off x="4143372" y="2786058"/>
            <a:ext cx="4357718" cy="3220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8572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Потом её начинают расписывать.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Выходят из-под кисточки узоры: точки, кружочки, прямые и волнистые полоски, клеточки, пятнышки. Основные цвета дымковской росписи необычайно яркие: синий, красный, оранжевый, желтый, малиновый, изумрудный и зеленый оттенки.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Коричневая и черная краска используются лишь в небольшом количестве.</a:t>
            </a:r>
          </a:p>
        </p:txBody>
      </p:sp>
      <p:pic>
        <p:nvPicPr>
          <p:cNvPr id="6" name="Рисунок 5" descr="http://www.ikirov.ru/attachments/ck/pictures/3/35417/content_1449073751-7fffbec4f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14554"/>
            <a:ext cx="442915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4016293" cy="5205278"/>
          </a:xfrm>
          <a:prstGeom prst="rect">
            <a:avLst/>
          </a:prstGeom>
          <a:ln/>
        </p:spPr>
      </p:pic>
      <p:pic>
        <p:nvPicPr>
          <p:cNvPr id="3" name="Picture 4"/>
          <p:cNvPicPr/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5072066" y="1357298"/>
            <a:ext cx="3612416" cy="5205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247607"/>
            <a:ext cx="89041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8900" algn="ctr">
              <a:spcAft>
                <a:spcPts val="800"/>
              </a:spcAft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Особенностью дымковской игрушки является простой геометрический орнамент, состоящий из ярких пятен, кругов, зигзагов и полосок разной толщины.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276</Words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Давайте вспомним этапы  технологического процесса  изготовления  игрушек  из глины.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2022-12-11T17:56:44Z</dcterms:created>
  <dcterms:modified xsi:type="dcterms:W3CDTF">2022-12-15T08:41:40Z</dcterms:modified>
</cp:coreProperties>
</file>