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7" r:id="rId3"/>
    <p:sldId id="279" r:id="rId4"/>
    <p:sldId id="273" r:id="rId5"/>
    <p:sldId id="298" r:id="rId6"/>
    <p:sldId id="299" r:id="rId7"/>
    <p:sldId id="295" r:id="rId8"/>
    <p:sldId id="265" r:id="rId9"/>
    <p:sldId id="264" r:id="rId10"/>
    <p:sldId id="276" r:id="rId11"/>
    <p:sldId id="278" r:id="rId12"/>
    <p:sldId id="281" r:id="rId13"/>
    <p:sldId id="300" r:id="rId14"/>
    <p:sldId id="282" r:id="rId15"/>
    <p:sldId id="283" r:id="rId16"/>
    <p:sldId id="294" r:id="rId17"/>
    <p:sldId id="280" r:id="rId18"/>
    <p:sldId id="275" r:id="rId19"/>
    <p:sldId id="301" r:id="rId20"/>
    <p:sldId id="302" r:id="rId21"/>
    <p:sldId id="303" r:id="rId22"/>
    <p:sldId id="266" r:id="rId23"/>
    <p:sldId id="269" r:id="rId24"/>
    <p:sldId id="267" r:id="rId25"/>
    <p:sldId id="271" r:id="rId26"/>
    <p:sldId id="272" r:id="rId27"/>
    <p:sldId id="285" r:id="rId28"/>
    <p:sldId id="270" r:id="rId29"/>
    <p:sldId id="284" r:id="rId30"/>
    <p:sldId id="30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1FF52A-A554-4BFA-8D9E-6FBECBA734DB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EEBF09F-30E3-4864-948A-C24E6CC9C39F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accent3">
                  <a:lumMod val="50000"/>
                </a:schemeClr>
              </a:solidFill>
            </a:rPr>
            <a:t>Физический эксперимент- это наблюдение и анализ исследуемых явлений в определённых условиях, позволяющих следить за ходом явления</a:t>
          </a:r>
          <a:endParaRPr lang="ru-RU" sz="2000" b="1" dirty="0">
            <a:solidFill>
              <a:schemeClr val="accent3">
                <a:lumMod val="50000"/>
              </a:schemeClr>
            </a:solidFill>
          </a:endParaRPr>
        </a:p>
      </dgm:t>
    </dgm:pt>
    <dgm:pt modelId="{2D005091-6BDF-4A87-8064-AFDFBAEFEAB9}" type="parTrans" cxnId="{916349C0-9713-4FDB-A12B-E099535BA539}">
      <dgm:prSet/>
      <dgm:spPr/>
      <dgm:t>
        <a:bodyPr/>
        <a:lstStyle/>
        <a:p>
          <a:endParaRPr lang="ru-RU"/>
        </a:p>
      </dgm:t>
    </dgm:pt>
    <dgm:pt modelId="{18DEC463-224B-40F0-8862-F2C3C177D708}" type="sibTrans" cxnId="{916349C0-9713-4FDB-A12B-E099535BA539}">
      <dgm:prSet/>
      <dgm:spPr/>
      <dgm:t>
        <a:bodyPr/>
        <a:lstStyle/>
        <a:p>
          <a:endParaRPr lang="ru-RU"/>
        </a:p>
      </dgm:t>
    </dgm:pt>
    <dgm:pt modelId="{7230A802-B799-4EBC-A918-E6E18EF2CA77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solidFill>
                <a:schemeClr val="accent2">
                  <a:lumMod val="50000"/>
                </a:schemeClr>
              </a:solidFill>
            </a:rPr>
            <a:t>экспериментальная деятельность- это деятельность учащихся, связанную с усвоением результатов учебного физического эксперимента</a:t>
          </a:r>
          <a:endParaRPr lang="ru-RU" sz="2000" dirty="0">
            <a:solidFill>
              <a:schemeClr val="accent2">
                <a:lumMod val="50000"/>
              </a:schemeClr>
            </a:solidFill>
          </a:endParaRPr>
        </a:p>
      </dgm:t>
    </dgm:pt>
    <dgm:pt modelId="{D387D9AC-F402-4A57-A696-83507B361AC2}" type="parTrans" cxnId="{BA142DEB-85B3-4A96-B18D-B53FC2D35719}">
      <dgm:prSet/>
      <dgm:spPr/>
      <dgm:t>
        <a:bodyPr/>
        <a:lstStyle/>
        <a:p>
          <a:endParaRPr lang="ru-RU"/>
        </a:p>
      </dgm:t>
    </dgm:pt>
    <dgm:pt modelId="{6D2EB3AE-E281-4C5C-8443-8A0C0B35E7A4}" type="sibTrans" cxnId="{BA142DEB-85B3-4A96-B18D-B53FC2D35719}">
      <dgm:prSet/>
      <dgm:spPr/>
      <dgm:t>
        <a:bodyPr/>
        <a:lstStyle/>
        <a:p>
          <a:endParaRPr lang="ru-RU"/>
        </a:p>
      </dgm:t>
    </dgm:pt>
    <dgm:pt modelId="{96401DD7-C582-4BC7-A42D-2361CC19107D}" type="pres">
      <dgm:prSet presAssocID="{781FF52A-A554-4BFA-8D9E-6FBECBA734DB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062A85-DBF2-422D-B14A-E30B372D0336}" type="pres">
      <dgm:prSet presAssocID="{781FF52A-A554-4BFA-8D9E-6FBECBA734DB}" presName="divider" presStyleLbl="fgShp" presStyleIdx="0" presStyleCn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</dgm:pt>
    <dgm:pt modelId="{00E72A12-5D39-4BBC-8B00-D94E8C119DA5}" type="pres">
      <dgm:prSet presAssocID="{1EEBF09F-30E3-4864-948A-C24E6CC9C39F}" presName="downArrow" presStyleLbl="node1" presStyleIdx="0" presStyleCnt="2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</dgm:pt>
    <dgm:pt modelId="{DF7E4855-F792-4977-BF9C-EFBD18E73BFF}" type="pres">
      <dgm:prSet presAssocID="{1EEBF09F-30E3-4864-948A-C24E6CC9C39F}" presName="downArrowText" presStyleLbl="revTx" presStyleIdx="0" presStyleCnt="2" custScaleX="162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CD1FA8-EDA6-48B8-9E1D-A84B84DCF8C8}" type="pres">
      <dgm:prSet presAssocID="{7230A802-B799-4EBC-A918-E6E18EF2CA77}" presName="upArrow" presStyleLbl="node1" presStyleIdx="1" presStyleCnt="2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</dgm:pt>
    <dgm:pt modelId="{799060E5-3468-4D5F-89E7-BB86C4E83E3E}" type="pres">
      <dgm:prSet presAssocID="{7230A802-B799-4EBC-A918-E6E18EF2CA77}" presName="upArrowText" presStyleLbl="revTx" presStyleIdx="1" presStyleCnt="2" custScaleX="171090" custScaleY="1004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6349C0-9713-4FDB-A12B-E099535BA539}" srcId="{781FF52A-A554-4BFA-8D9E-6FBECBA734DB}" destId="{1EEBF09F-30E3-4864-948A-C24E6CC9C39F}" srcOrd="0" destOrd="0" parTransId="{2D005091-6BDF-4A87-8064-AFDFBAEFEAB9}" sibTransId="{18DEC463-224B-40F0-8862-F2C3C177D708}"/>
    <dgm:cxn modelId="{BA142DEB-85B3-4A96-B18D-B53FC2D35719}" srcId="{781FF52A-A554-4BFA-8D9E-6FBECBA734DB}" destId="{7230A802-B799-4EBC-A918-E6E18EF2CA77}" srcOrd="1" destOrd="0" parTransId="{D387D9AC-F402-4A57-A696-83507B361AC2}" sibTransId="{6D2EB3AE-E281-4C5C-8443-8A0C0B35E7A4}"/>
    <dgm:cxn modelId="{A037D4BE-E124-4B97-8A01-5BAEAE4C2A85}" type="presOf" srcId="{1EEBF09F-30E3-4864-948A-C24E6CC9C39F}" destId="{DF7E4855-F792-4977-BF9C-EFBD18E73BFF}" srcOrd="0" destOrd="0" presId="urn:microsoft.com/office/officeart/2005/8/layout/arrow3"/>
    <dgm:cxn modelId="{DC7DD006-5080-44D5-A85D-55C57BB285C2}" type="presOf" srcId="{7230A802-B799-4EBC-A918-E6E18EF2CA77}" destId="{799060E5-3468-4D5F-89E7-BB86C4E83E3E}" srcOrd="0" destOrd="0" presId="urn:microsoft.com/office/officeart/2005/8/layout/arrow3"/>
    <dgm:cxn modelId="{43E3F932-C57F-4C1F-8739-A1E3AC3E1951}" type="presOf" srcId="{781FF52A-A554-4BFA-8D9E-6FBECBA734DB}" destId="{96401DD7-C582-4BC7-A42D-2361CC19107D}" srcOrd="0" destOrd="0" presId="urn:microsoft.com/office/officeart/2005/8/layout/arrow3"/>
    <dgm:cxn modelId="{B7852BCF-7A9A-41CD-A24D-0BD2A72F885B}" type="presParOf" srcId="{96401DD7-C582-4BC7-A42D-2361CC19107D}" destId="{D4062A85-DBF2-422D-B14A-E30B372D0336}" srcOrd="0" destOrd="0" presId="urn:microsoft.com/office/officeart/2005/8/layout/arrow3"/>
    <dgm:cxn modelId="{564B56C1-D8C1-49F0-AF2A-096175DF374D}" type="presParOf" srcId="{96401DD7-C582-4BC7-A42D-2361CC19107D}" destId="{00E72A12-5D39-4BBC-8B00-D94E8C119DA5}" srcOrd="1" destOrd="0" presId="urn:microsoft.com/office/officeart/2005/8/layout/arrow3"/>
    <dgm:cxn modelId="{9B2198C2-CFEF-4014-A6DF-9DFDCB9B0EA8}" type="presParOf" srcId="{96401DD7-C582-4BC7-A42D-2361CC19107D}" destId="{DF7E4855-F792-4977-BF9C-EFBD18E73BFF}" srcOrd="2" destOrd="0" presId="urn:microsoft.com/office/officeart/2005/8/layout/arrow3"/>
    <dgm:cxn modelId="{014D0512-378D-4B6A-95FE-12984C4BEEE6}" type="presParOf" srcId="{96401DD7-C582-4BC7-A42D-2361CC19107D}" destId="{B0CD1FA8-EDA6-48B8-9E1D-A84B84DCF8C8}" srcOrd="3" destOrd="0" presId="urn:microsoft.com/office/officeart/2005/8/layout/arrow3"/>
    <dgm:cxn modelId="{A0DC6728-A9A1-4E45-9939-E517E8CA80B5}" type="presParOf" srcId="{96401DD7-C582-4BC7-A42D-2361CC19107D}" destId="{799060E5-3468-4D5F-89E7-BB86C4E83E3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4523D5-9B67-45B0-9E1B-CF2A7B6216B0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71080C-26CB-4735-8ED1-D5F970A12DC0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рост познавательной активности учащихся</a:t>
          </a:r>
          <a:endParaRPr lang="ru-RU" sz="1800" b="1" dirty="0">
            <a:solidFill>
              <a:schemeClr val="tx1"/>
            </a:solidFill>
          </a:endParaRPr>
        </a:p>
      </dgm:t>
    </dgm:pt>
    <dgm:pt modelId="{F9F189D3-2C6D-4D48-BC41-50E3CC97F42D}" type="parTrans" cxnId="{B4C186D4-8723-4FFB-8791-C16E51696274}">
      <dgm:prSet/>
      <dgm:spPr/>
      <dgm:t>
        <a:bodyPr/>
        <a:lstStyle/>
        <a:p>
          <a:endParaRPr lang="ru-RU"/>
        </a:p>
      </dgm:t>
    </dgm:pt>
    <dgm:pt modelId="{E10E0B58-A591-4E8F-858F-78DA07C4BF89}" type="sibTrans" cxnId="{B4C186D4-8723-4FFB-8791-C16E51696274}">
      <dgm:prSet/>
      <dgm:spPr/>
      <dgm:t>
        <a:bodyPr/>
        <a:lstStyle/>
        <a:p>
          <a:endParaRPr lang="ru-RU"/>
        </a:p>
      </dgm:t>
    </dgm:pt>
    <dgm:pt modelId="{E3FDFFDE-6B6E-4306-9D6F-283FA1AFA64C}">
      <dgm:prSet phldrT="[Текст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улучшение качества получаемых знаний</a:t>
          </a:r>
          <a:endParaRPr lang="ru-RU" sz="1800" b="1" dirty="0">
            <a:solidFill>
              <a:schemeClr val="tx1"/>
            </a:solidFill>
          </a:endParaRPr>
        </a:p>
      </dgm:t>
    </dgm:pt>
    <dgm:pt modelId="{E89A5931-9303-40C3-AFBF-BEBBF42F9E41}" type="parTrans" cxnId="{C00B42DE-EFFB-4FEE-80A0-C97122256D20}">
      <dgm:prSet/>
      <dgm:spPr/>
      <dgm:t>
        <a:bodyPr/>
        <a:lstStyle/>
        <a:p>
          <a:endParaRPr lang="ru-RU"/>
        </a:p>
      </dgm:t>
    </dgm:pt>
    <dgm:pt modelId="{C4B90D6A-CBDC-4680-909A-A70823B0C3B5}" type="sibTrans" cxnId="{C00B42DE-EFFB-4FEE-80A0-C97122256D20}">
      <dgm:prSet/>
      <dgm:spPr/>
      <dgm:t>
        <a:bodyPr/>
        <a:lstStyle/>
        <a:p>
          <a:endParaRPr lang="ru-RU"/>
        </a:p>
      </dgm:t>
    </dgm:pt>
    <dgm:pt modelId="{843B7983-D405-465F-93F0-2CCDAA59EFEE}">
      <dgm:prSet phldrT="[Текст]" custT="1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формирование практических умений</a:t>
          </a:r>
          <a:endParaRPr lang="ru-RU" sz="1800" b="1" dirty="0">
            <a:solidFill>
              <a:schemeClr val="tx1"/>
            </a:solidFill>
          </a:endParaRPr>
        </a:p>
      </dgm:t>
    </dgm:pt>
    <dgm:pt modelId="{50C7050B-2519-4960-AE64-A07F06ABB2B9}" type="parTrans" cxnId="{6FE5BB8B-CC7B-4737-B664-1804954F89AF}">
      <dgm:prSet/>
      <dgm:spPr/>
      <dgm:t>
        <a:bodyPr/>
        <a:lstStyle/>
        <a:p>
          <a:endParaRPr lang="ru-RU"/>
        </a:p>
      </dgm:t>
    </dgm:pt>
    <dgm:pt modelId="{8777C09B-79BE-4900-9EF7-0EFC4B314894}" type="sibTrans" cxnId="{6FE5BB8B-CC7B-4737-B664-1804954F89AF}">
      <dgm:prSet/>
      <dgm:spPr/>
      <dgm:t>
        <a:bodyPr/>
        <a:lstStyle/>
        <a:p>
          <a:endParaRPr lang="ru-RU"/>
        </a:p>
      </dgm:t>
    </dgm:pt>
    <dgm:pt modelId="{3DE4D219-0FCB-4126-B4F3-AED385E37E02}">
      <dgm:prSet phldrT="[Текст]" custT="1"/>
      <dgm:spPr/>
      <dgm:t>
        <a:bodyPr/>
        <a:lstStyle/>
        <a:p>
          <a:r>
            <a:rPr lang="ru-RU" sz="2800" b="1" i="0" dirty="0" smtClean="0"/>
            <a:t>повышение эффективности процесса обучения</a:t>
          </a:r>
          <a:endParaRPr lang="ru-RU" sz="2800" b="1" i="0" dirty="0"/>
        </a:p>
      </dgm:t>
    </dgm:pt>
    <dgm:pt modelId="{682E6C04-D15E-42C7-BE9D-11FE42F75E77}" type="parTrans" cxnId="{0EEDCEDE-13ED-4A95-8ED0-FD735EEF3977}">
      <dgm:prSet/>
      <dgm:spPr/>
      <dgm:t>
        <a:bodyPr/>
        <a:lstStyle/>
        <a:p>
          <a:endParaRPr lang="ru-RU"/>
        </a:p>
      </dgm:t>
    </dgm:pt>
    <dgm:pt modelId="{A8509C9F-5EB0-4AAB-8C29-0F7F1E33CDEA}" type="sibTrans" cxnId="{0EEDCEDE-13ED-4A95-8ED0-FD735EEF3977}">
      <dgm:prSet/>
      <dgm:spPr/>
      <dgm:t>
        <a:bodyPr/>
        <a:lstStyle/>
        <a:p>
          <a:endParaRPr lang="ru-RU"/>
        </a:p>
      </dgm:t>
    </dgm:pt>
    <dgm:pt modelId="{4B086F7A-21FB-4914-AE1F-492CA98B387A}">
      <dgm:prSet/>
      <dgm:spPr/>
      <dgm:t>
        <a:bodyPr/>
        <a:lstStyle/>
        <a:p>
          <a:endParaRPr lang="ru-RU"/>
        </a:p>
      </dgm:t>
    </dgm:pt>
    <dgm:pt modelId="{03B6916F-34C5-4BD9-B4F1-D570DC336368}" type="parTrans" cxnId="{5969A1D3-67D2-4599-BB19-78617C2D77EA}">
      <dgm:prSet/>
      <dgm:spPr/>
      <dgm:t>
        <a:bodyPr/>
        <a:lstStyle/>
        <a:p>
          <a:endParaRPr lang="ru-RU"/>
        </a:p>
      </dgm:t>
    </dgm:pt>
    <dgm:pt modelId="{D8B65AD1-8E47-4B58-9051-F7A943D9F72F}" type="sibTrans" cxnId="{5969A1D3-67D2-4599-BB19-78617C2D77EA}">
      <dgm:prSet/>
      <dgm:spPr/>
      <dgm:t>
        <a:bodyPr/>
        <a:lstStyle/>
        <a:p>
          <a:endParaRPr lang="ru-RU"/>
        </a:p>
      </dgm:t>
    </dgm:pt>
    <dgm:pt modelId="{A1631756-B341-4C1E-AD60-E9EE75086728}" type="pres">
      <dgm:prSet presAssocID="{FF4523D5-9B67-45B0-9E1B-CF2A7B6216B0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1E79E4-13E6-4046-8E31-C9F98108C7F4}" type="pres">
      <dgm:prSet presAssocID="{FF4523D5-9B67-45B0-9E1B-CF2A7B6216B0}" presName="ellipse" presStyleLbl="trBgShp" presStyleIdx="0" presStyleCnt="1" custScaleX="208936" custLinFactNeighborX="-9971" custLinFactNeighborY="-13111"/>
      <dgm:spPr/>
    </dgm:pt>
    <dgm:pt modelId="{C6FB4FD5-D32F-4557-984D-A87E6D1FB16D}" type="pres">
      <dgm:prSet presAssocID="{FF4523D5-9B67-45B0-9E1B-CF2A7B6216B0}" presName="arrow1" presStyleLbl="fgShp" presStyleIdx="0" presStyleCnt="1" custLinFactNeighborX="2717" custLinFactNeighborY="29527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66359BC0-E8C3-4420-A76C-9300FC298D5D}" type="pres">
      <dgm:prSet presAssocID="{FF4523D5-9B67-45B0-9E1B-CF2A7B6216B0}" presName="rectangle" presStyleLbl="revTx" presStyleIdx="0" presStyleCnt="1" custScaleX="213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98EB81-9BB1-448C-869B-DE6C8AF2193E}" type="pres">
      <dgm:prSet presAssocID="{E3FDFFDE-6B6E-4306-9D6F-283FA1AFA64C}" presName="item1" presStyleLbl="node1" presStyleIdx="0" presStyleCnt="3" custScaleX="170285" custScaleY="152940" custLinFactNeighborX="-12431" custLinFactNeighborY="14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5508C-7F2C-426D-A165-3A0A86154116}" type="pres">
      <dgm:prSet presAssocID="{843B7983-D405-465F-93F0-2CCDAA59EFEE}" presName="item2" presStyleLbl="node1" presStyleIdx="1" presStyleCnt="3" custScaleX="147137" custScaleY="153515" custLinFactNeighborX="-66030" custLinFactNeighborY="-3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10536C-4ACC-4DFD-A6D5-6E25883097E7}" type="pres">
      <dgm:prSet presAssocID="{3DE4D219-0FCB-4126-B4F3-AED385E37E02}" presName="item3" presStyleLbl="node1" presStyleIdx="2" presStyleCnt="3" custScaleX="166693" custScaleY="157786" custLinFactNeighborX="89426" custLinFactNeighborY="257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2B81F-F654-4313-BB91-4BA7712BD7EF}" type="pres">
      <dgm:prSet presAssocID="{FF4523D5-9B67-45B0-9E1B-CF2A7B6216B0}" presName="funnel" presStyleLbl="trAlignAcc1" presStyleIdx="0" presStyleCnt="1" custScaleX="192520" custScaleY="108604" custLinFactNeighborX="3687" custLinFactNeighborY="-1452"/>
      <dgm:spPr/>
    </dgm:pt>
  </dgm:ptLst>
  <dgm:cxnLst>
    <dgm:cxn modelId="{0EEDCEDE-13ED-4A95-8ED0-FD735EEF3977}" srcId="{FF4523D5-9B67-45B0-9E1B-CF2A7B6216B0}" destId="{3DE4D219-0FCB-4126-B4F3-AED385E37E02}" srcOrd="3" destOrd="0" parTransId="{682E6C04-D15E-42C7-BE9D-11FE42F75E77}" sibTransId="{A8509C9F-5EB0-4AAB-8C29-0F7F1E33CDEA}"/>
    <dgm:cxn modelId="{B4C186D4-8723-4FFB-8791-C16E51696274}" srcId="{FF4523D5-9B67-45B0-9E1B-CF2A7B6216B0}" destId="{0D71080C-26CB-4735-8ED1-D5F970A12DC0}" srcOrd="0" destOrd="0" parTransId="{F9F189D3-2C6D-4D48-BC41-50E3CC97F42D}" sibTransId="{E10E0B58-A591-4E8F-858F-78DA07C4BF89}"/>
    <dgm:cxn modelId="{6FE5BB8B-CC7B-4737-B664-1804954F89AF}" srcId="{FF4523D5-9B67-45B0-9E1B-CF2A7B6216B0}" destId="{843B7983-D405-465F-93F0-2CCDAA59EFEE}" srcOrd="2" destOrd="0" parTransId="{50C7050B-2519-4960-AE64-A07F06ABB2B9}" sibTransId="{8777C09B-79BE-4900-9EF7-0EFC4B314894}"/>
    <dgm:cxn modelId="{100C1B67-5308-49C2-8D34-419B349FF9CE}" type="presOf" srcId="{843B7983-D405-465F-93F0-2CCDAA59EFEE}" destId="{A798EB81-9BB1-448C-869B-DE6C8AF2193E}" srcOrd="0" destOrd="0" presId="urn:microsoft.com/office/officeart/2005/8/layout/funnel1"/>
    <dgm:cxn modelId="{E565EE6E-0A91-49DC-9E44-B83C78E85EF8}" type="presOf" srcId="{0D71080C-26CB-4735-8ED1-D5F970A12DC0}" destId="{4510536C-4ACC-4DFD-A6D5-6E25883097E7}" srcOrd="0" destOrd="0" presId="urn:microsoft.com/office/officeart/2005/8/layout/funnel1"/>
    <dgm:cxn modelId="{C00B42DE-EFFB-4FEE-80A0-C97122256D20}" srcId="{FF4523D5-9B67-45B0-9E1B-CF2A7B6216B0}" destId="{E3FDFFDE-6B6E-4306-9D6F-283FA1AFA64C}" srcOrd="1" destOrd="0" parTransId="{E89A5931-9303-40C3-AFBF-BEBBF42F9E41}" sibTransId="{C4B90D6A-CBDC-4680-909A-A70823B0C3B5}"/>
    <dgm:cxn modelId="{908C0F27-1C88-43D1-B754-5320B1A5656F}" type="presOf" srcId="{E3FDFFDE-6B6E-4306-9D6F-283FA1AFA64C}" destId="{6A25508C-7F2C-426D-A165-3A0A86154116}" srcOrd="0" destOrd="0" presId="urn:microsoft.com/office/officeart/2005/8/layout/funnel1"/>
    <dgm:cxn modelId="{CDAE976A-698D-4767-A5F1-D1B782EADD9D}" type="presOf" srcId="{FF4523D5-9B67-45B0-9E1B-CF2A7B6216B0}" destId="{A1631756-B341-4C1E-AD60-E9EE75086728}" srcOrd="0" destOrd="0" presId="urn:microsoft.com/office/officeart/2005/8/layout/funnel1"/>
    <dgm:cxn modelId="{5969A1D3-67D2-4599-BB19-78617C2D77EA}" srcId="{FF4523D5-9B67-45B0-9E1B-CF2A7B6216B0}" destId="{4B086F7A-21FB-4914-AE1F-492CA98B387A}" srcOrd="4" destOrd="0" parTransId="{03B6916F-34C5-4BD9-B4F1-D570DC336368}" sibTransId="{D8B65AD1-8E47-4B58-9051-F7A943D9F72F}"/>
    <dgm:cxn modelId="{122A2626-4354-4683-AD7D-E302E3FFE292}" type="presOf" srcId="{3DE4D219-0FCB-4126-B4F3-AED385E37E02}" destId="{66359BC0-E8C3-4420-A76C-9300FC298D5D}" srcOrd="0" destOrd="0" presId="urn:microsoft.com/office/officeart/2005/8/layout/funnel1"/>
    <dgm:cxn modelId="{D677CF6B-27D1-4E8B-BC6A-E0E732229EF5}" type="presParOf" srcId="{A1631756-B341-4C1E-AD60-E9EE75086728}" destId="{491E79E4-13E6-4046-8E31-C9F98108C7F4}" srcOrd="0" destOrd="0" presId="urn:microsoft.com/office/officeart/2005/8/layout/funnel1"/>
    <dgm:cxn modelId="{9DF1E7D8-7DCB-477C-919B-E8D9F830F67D}" type="presParOf" srcId="{A1631756-B341-4C1E-AD60-E9EE75086728}" destId="{C6FB4FD5-D32F-4557-984D-A87E6D1FB16D}" srcOrd="1" destOrd="0" presId="urn:microsoft.com/office/officeart/2005/8/layout/funnel1"/>
    <dgm:cxn modelId="{33257DD8-63EE-4C2A-9526-95B663FDF8CA}" type="presParOf" srcId="{A1631756-B341-4C1E-AD60-E9EE75086728}" destId="{66359BC0-E8C3-4420-A76C-9300FC298D5D}" srcOrd="2" destOrd="0" presId="urn:microsoft.com/office/officeart/2005/8/layout/funnel1"/>
    <dgm:cxn modelId="{4D906492-237E-4C14-9493-59E8ECD1B514}" type="presParOf" srcId="{A1631756-B341-4C1E-AD60-E9EE75086728}" destId="{A798EB81-9BB1-448C-869B-DE6C8AF2193E}" srcOrd="3" destOrd="0" presId="urn:microsoft.com/office/officeart/2005/8/layout/funnel1"/>
    <dgm:cxn modelId="{476D4B31-81D1-497F-8082-64B4737C8EC1}" type="presParOf" srcId="{A1631756-B341-4C1E-AD60-E9EE75086728}" destId="{6A25508C-7F2C-426D-A165-3A0A86154116}" srcOrd="4" destOrd="0" presId="urn:microsoft.com/office/officeart/2005/8/layout/funnel1"/>
    <dgm:cxn modelId="{2A17B311-5EF2-433E-BAD4-F826010A8F6D}" type="presParOf" srcId="{A1631756-B341-4C1E-AD60-E9EE75086728}" destId="{4510536C-4ACC-4DFD-A6D5-6E25883097E7}" srcOrd="5" destOrd="0" presId="urn:microsoft.com/office/officeart/2005/8/layout/funnel1"/>
    <dgm:cxn modelId="{29F341D8-C576-440B-9E06-862E6B76B085}" type="presParOf" srcId="{A1631756-B341-4C1E-AD60-E9EE75086728}" destId="{1782B81F-F654-4313-BB91-4BA7712BD7EF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5657E9-BEE2-461C-8F40-0FC57A229D0D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DFDEE7D4-6937-4907-9ED5-E50604B28241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вовлечение учеников в активную экспериментальную деятельность </a:t>
          </a:r>
          <a:endParaRPr lang="ru-RU" b="1" dirty="0">
            <a:solidFill>
              <a:srgbClr val="002060"/>
            </a:solidFill>
          </a:endParaRPr>
        </a:p>
      </dgm:t>
    </dgm:pt>
    <dgm:pt modelId="{C0B01766-AAEC-45DD-BEEE-7F1185115D83}" type="parTrans" cxnId="{9C2116A5-412F-49CE-BDF3-51694A83BE9D}">
      <dgm:prSet/>
      <dgm:spPr/>
      <dgm:t>
        <a:bodyPr/>
        <a:lstStyle/>
        <a:p>
          <a:endParaRPr lang="ru-RU"/>
        </a:p>
      </dgm:t>
    </dgm:pt>
    <dgm:pt modelId="{B88A37E9-4DD5-4E49-B30A-734CD1BB8FE7}" type="sibTrans" cxnId="{9C2116A5-412F-49CE-BDF3-51694A83BE9D}">
      <dgm:prSet/>
      <dgm:spPr/>
      <dgm:t>
        <a:bodyPr/>
        <a:lstStyle/>
        <a:p>
          <a:endParaRPr lang="ru-RU"/>
        </a:p>
      </dgm:t>
    </dgm:pt>
    <dgm:pt modelId="{FAE92E30-BF6C-47FF-B461-CBD450DB911A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повышении эффективности школьного физического эксперимента </a:t>
          </a:r>
          <a:endParaRPr lang="ru-RU" b="1" dirty="0">
            <a:solidFill>
              <a:srgbClr val="002060"/>
            </a:solidFill>
          </a:endParaRPr>
        </a:p>
      </dgm:t>
    </dgm:pt>
    <dgm:pt modelId="{C69F59E3-74AD-45ED-AE01-9DD46166DEA6}" type="parTrans" cxnId="{BEFB7ABB-6087-4561-AA5A-0A62898DEED2}">
      <dgm:prSet/>
      <dgm:spPr/>
      <dgm:t>
        <a:bodyPr/>
        <a:lstStyle/>
        <a:p>
          <a:endParaRPr lang="ru-RU"/>
        </a:p>
      </dgm:t>
    </dgm:pt>
    <dgm:pt modelId="{B10018AE-0174-40F7-BD3B-EE490BA99A87}" type="sibTrans" cxnId="{BEFB7ABB-6087-4561-AA5A-0A62898DEED2}">
      <dgm:prSet/>
      <dgm:spPr/>
      <dgm:t>
        <a:bodyPr/>
        <a:lstStyle/>
        <a:p>
          <a:endParaRPr lang="ru-RU"/>
        </a:p>
      </dgm:t>
    </dgm:pt>
    <dgm:pt modelId="{2FE8CF35-76C9-4E41-BCE3-5188F1DF4A14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повышение эффективности учебного процесса по физике</a:t>
          </a:r>
          <a:endParaRPr lang="ru-RU" b="1" dirty="0">
            <a:solidFill>
              <a:srgbClr val="002060"/>
            </a:solidFill>
          </a:endParaRPr>
        </a:p>
      </dgm:t>
    </dgm:pt>
    <dgm:pt modelId="{BDCBF055-0723-4D6D-B92A-16464850245C}" type="parTrans" cxnId="{B522B620-5074-4914-AE98-A53D572ADC82}">
      <dgm:prSet/>
      <dgm:spPr/>
      <dgm:t>
        <a:bodyPr/>
        <a:lstStyle/>
        <a:p>
          <a:endParaRPr lang="ru-RU"/>
        </a:p>
      </dgm:t>
    </dgm:pt>
    <dgm:pt modelId="{474269A4-1F0C-4ACB-BEF6-0958BF20EDD6}" type="sibTrans" cxnId="{B522B620-5074-4914-AE98-A53D572ADC82}">
      <dgm:prSet/>
      <dgm:spPr/>
      <dgm:t>
        <a:bodyPr/>
        <a:lstStyle/>
        <a:p>
          <a:endParaRPr lang="ru-RU"/>
        </a:p>
      </dgm:t>
    </dgm:pt>
    <dgm:pt modelId="{52985574-0D1B-4303-AD7F-E83A4B2C989E}" type="pres">
      <dgm:prSet presAssocID="{9E5657E9-BEE2-461C-8F40-0FC57A229D0D}" presName="CompostProcess" presStyleCnt="0">
        <dgm:presLayoutVars>
          <dgm:dir/>
          <dgm:resizeHandles val="exact"/>
        </dgm:presLayoutVars>
      </dgm:prSet>
      <dgm:spPr/>
    </dgm:pt>
    <dgm:pt modelId="{F2C21FF1-313B-45F8-816C-1F1B18918F97}" type="pres">
      <dgm:prSet presAssocID="{9E5657E9-BEE2-461C-8F40-0FC57A229D0D}" presName="arrow" presStyleLbl="bgShp" presStyleIdx="0" presStyleCn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</dgm:pt>
    <dgm:pt modelId="{3C4F733C-62B9-4F29-ACCF-B93552D2A53E}" type="pres">
      <dgm:prSet presAssocID="{9E5657E9-BEE2-461C-8F40-0FC57A229D0D}" presName="linearProcess" presStyleCnt="0"/>
      <dgm:spPr/>
    </dgm:pt>
    <dgm:pt modelId="{C65C4A34-51C1-40D5-8263-D65027C5B3CB}" type="pres">
      <dgm:prSet presAssocID="{DFDEE7D4-6937-4907-9ED5-E50604B2824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5BF194-9099-4DDA-9CAF-BF821C7F7AD1}" type="pres">
      <dgm:prSet presAssocID="{B88A37E9-4DD5-4E49-B30A-734CD1BB8FE7}" presName="sibTrans" presStyleCnt="0"/>
      <dgm:spPr/>
    </dgm:pt>
    <dgm:pt modelId="{A77B2E33-E831-4C89-B664-E930268513F7}" type="pres">
      <dgm:prSet presAssocID="{FAE92E30-BF6C-47FF-B461-CBD450DB911A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5A6C4C-1F11-4974-811A-E9580A373D8F}" type="pres">
      <dgm:prSet presAssocID="{B10018AE-0174-40F7-BD3B-EE490BA99A87}" presName="sibTrans" presStyleCnt="0"/>
      <dgm:spPr/>
    </dgm:pt>
    <dgm:pt modelId="{AF05B341-6C90-4F56-9512-B517603C81D3}" type="pres">
      <dgm:prSet presAssocID="{2FE8CF35-76C9-4E41-BCE3-5188F1DF4A1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62A3BC-3A8C-45D9-81AA-F950792D17CE}" type="presOf" srcId="{DFDEE7D4-6937-4907-9ED5-E50604B28241}" destId="{C65C4A34-51C1-40D5-8263-D65027C5B3CB}" srcOrd="0" destOrd="0" presId="urn:microsoft.com/office/officeart/2005/8/layout/hProcess9"/>
    <dgm:cxn modelId="{FB9F0F02-E58F-439B-872D-893FEDE5E73B}" type="presOf" srcId="{9E5657E9-BEE2-461C-8F40-0FC57A229D0D}" destId="{52985574-0D1B-4303-AD7F-E83A4B2C989E}" srcOrd="0" destOrd="0" presId="urn:microsoft.com/office/officeart/2005/8/layout/hProcess9"/>
    <dgm:cxn modelId="{790C8538-A307-4D2E-9581-DF017D8F8164}" type="presOf" srcId="{FAE92E30-BF6C-47FF-B461-CBD450DB911A}" destId="{A77B2E33-E831-4C89-B664-E930268513F7}" srcOrd="0" destOrd="0" presId="urn:microsoft.com/office/officeart/2005/8/layout/hProcess9"/>
    <dgm:cxn modelId="{BEFB7ABB-6087-4561-AA5A-0A62898DEED2}" srcId="{9E5657E9-BEE2-461C-8F40-0FC57A229D0D}" destId="{FAE92E30-BF6C-47FF-B461-CBD450DB911A}" srcOrd="1" destOrd="0" parTransId="{C69F59E3-74AD-45ED-AE01-9DD46166DEA6}" sibTransId="{B10018AE-0174-40F7-BD3B-EE490BA99A87}"/>
    <dgm:cxn modelId="{B522B620-5074-4914-AE98-A53D572ADC82}" srcId="{9E5657E9-BEE2-461C-8F40-0FC57A229D0D}" destId="{2FE8CF35-76C9-4E41-BCE3-5188F1DF4A14}" srcOrd="2" destOrd="0" parTransId="{BDCBF055-0723-4D6D-B92A-16464850245C}" sibTransId="{474269A4-1F0C-4ACB-BEF6-0958BF20EDD6}"/>
    <dgm:cxn modelId="{EF44E263-B36B-4453-9B0B-587306DF69C8}" type="presOf" srcId="{2FE8CF35-76C9-4E41-BCE3-5188F1DF4A14}" destId="{AF05B341-6C90-4F56-9512-B517603C81D3}" srcOrd="0" destOrd="0" presId="urn:microsoft.com/office/officeart/2005/8/layout/hProcess9"/>
    <dgm:cxn modelId="{9C2116A5-412F-49CE-BDF3-51694A83BE9D}" srcId="{9E5657E9-BEE2-461C-8F40-0FC57A229D0D}" destId="{DFDEE7D4-6937-4907-9ED5-E50604B28241}" srcOrd="0" destOrd="0" parTransId="{C0B01766-AAEC-45DD-BEEE-7F1185115D83}" sibTransId="{B88A37E9-4DD5-4E49-B30A-734CD1BB8FE7}"/>
    <dgm:cxn modelId="{ED818344-184B-4C9B-958A-80BAB64F21D5}" type="presParOf" srcId="{52985574-0D1B-4303-AD7F-E83A4B2C989E}" destId="{F2C21FF1-313B-45F8-816C-1F1B18918F97}" srcOrd="0" destOrd="0" presId="urn:microsoft.com/office/officeart/2005/8/layout/hProcess9"/>
    <dgm:cxn modelId="{874737B9-F1DC-4347-98F4-B8DFF20B6DCB}" type="presParOf" srcId="{52985574-0D1B-4303-AD7F-E83A4B2C989E}" destId="{3C4F733C-62B9-4F29-ACCF-B93552D2A53E}" srcOrd="1" destOrd="0" presId="urn:microsoft.com/office/officeart/2005/8/layout/hProcess9"/>
    <dgm:cxn modelId="{46980E59-433C-435D-83A8-AD2299F2CBF8}" type="presParOf" srcId="{3C4F733C-62B9-4F29-ACCF-B93552D2A53E}" destId="{C65C4A34-51C1-40D5-8263-D65027C5B3CB}" srcOrd="0" destOrd="0" presId="urn:microsoft.com/office/officeart/2005/8/layout/hProcess9"/>
    <dgm:cxn modelId="{6936A180-DC66-478A-A5B9-09EF159EF4B5}" type="presParOf" srcId="{3C4F733C-62B9-4F29-ACCF-B93552D2A53E}" destId="{4B5BF194-9099-4DDA-9CAF-BF821C7F7AD1}" srcOrd="1" destOrd="0" presId="urn:microsoft.com/office/officeart/2005/8/layout/hProcess9"/>
    <dgm:cxn modelId="{1CCCE365-C936-416B-B6FB-04E78D88B578}" type="presParOf" srcId="{3C4F733C-62B9-4F29-ACCF-B93552D2A53E}" destId="{A77B2E33-E831-4C89-B664-E930268513F7}" srcOrd="2" destOrd="0" presId="urn:microsoft.com/office/officeart/2005/8/layout/hProcess9"/>
    <dgm:cxn modelId="{75D7815C-385F-4A4B-BD8C-2B48E18D9C59}" type="presParOf" srcId="{3C4F733C-62B9-4F29-ACCF-B93552D2A53E}" destId="{E45A6C4C-1F11-4974-811A-E9580A373D8F}" srcOrd="3" destOrd="0" presId="urn:microsoft.com/office/officeart/2005/8/layout/hProcess9"/>
    <dgm:cxn modelId="{B3CF222D-7922-4145-AC1A-A4FC2982F921}" type="presParOf" srcId="{3C4F733C-62B9-4F29-ACCF-B93552D2A53E}" destId="{AF05B341-6C90-4F56-9512-B517603C81D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8A0695-C585-4865-BDBF-085AD8A5EE1A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116FB1D-A935-4DDC-883B-11AC41AD74C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наблюдение эксперимента</a:t>
          </a:r>
          <a:endParaRPr lang="ru-RU" sz="2400" b="1" dirty="0">
            <a:solidFill>
              <a:srgbClr val="002060"/>
            </a:solidFill>
          </a:endParaRPr>
        </a:p>
      </dgm:t>
    </dgm:pt>
    <dgm:pt modelId="{3521E732-1BEC-448C-A3E9-F7EB5164EC4C}" type="parTrans" cxnId="{911B6FDC-D3BF-4487-AD43-8D5E58BE1206}">
      <dgm:prSet/>
      <dgm:spPr/>
      <dgm:t>
        <a:bodyPr/>
        <a:lstStyle/>
        <a:p>
          <a:endParaRPr lang="ru-RU"/>
        </a:p>
      </dgm:t>
    </dgm:pt>
    <dgm:pt modelId="{F32ED038-3B3B-42A6-8E3F-FEE361C90F5E}" type="sibTrans" cxnId="{911B6FDC-D3BF-4487-AD43-8D5E58BE1206}">
      <dgm:prSet/>
      <dgm:spPr/>
      <dgm:t>
        <a:bodyPr/>
        <a:lstStyle/>
        <a:p>
          <a:endParaRPr lang="ru-RU"/>
        </a:p>
      </dgm:t>
    </dgm:pt>
    <dgm:pt modelId="{2C16B000-9665-4589-B69A-A3E4130D6C1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выдвижение гипотез</a:t>
          </a:r>
          <a:endParaRPr lang="ru-RU" sz="2400" b="1" dirty="0">
            <a:solidFill>
              <a:srgbClr val="002060"/>
            </a:solidFill>
          </a:endParaRPr>
        </a:p>
      </dgm:t>
    </dgm:pt>
    <dgm:pt modelId="{1ED27D46-903C-4C38-BC3D-32BDBAC88896}" type="parTrans" cxnId="{0EBA2671-429D-46E5-85B5-CDCE2AA2E447}">
      <dgm:prSet/>
      <dgm:spPr/>
      <dgm:t>
        <a:bodyPr/>
        <a:lstStyle/>
        <a:p>
          <a:endParaRPr lang="ru-RU"/>
        </a:p>
      </dgm:t>
    </dgm:pt>
    <dgm:pt modelId="{47D5A0B1-BD10-4B40-999D-FC3B4044C92E}" type="sibTrans" cxnId="{0EBA2671-429D-46E5-85B5-CDCE2AA2E447}">
      <dgm:prSet/>
      <dgm:spPr/>
      <dgm:t>
        <a:bodyPr/>
        <a:lstStyle/>
        <a:p>
          <a:endParaRPr lang="ru-RU"/>
        </a:p>
      </dgm:t>
    </dgm:pt>
    <dgm:pt modelId="{024BE8D7-CCB1-4350-8149-70DC3426EE9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планирование эксперимента</a:t>
          </a:r>
          <a:endParaRPr lang="ru-RU" sz="2400" b="1" dirty="0">
            <a:solidFill>
              <a:srgbClr val="002060"/>
            </a:solidFill>
          </a:endParaRPr>
        </a:p>
      </dgm:t>
    </dgm:pt>
    <dgm:pt modelId="{EC072F53-63B5-423D-AFC3-D5CD010DAE81}" type="parTrans" cxnId="{2D9977EC-E4CA-4A01-991F-3FC438EFF092}">
      <dgm:prSet/>
      <dgm:spPr/>
      <dgm:t>
        <a:bodyPr/>
        <a:lstStyle/>
        <a:p>
          <a:endParaRPr lang="ru-RU"/>
        </a:p>
      </dgm:t>
    </dgm:pt>
    <dgm:pt modelId="{49B48711-92F3-4954-B699-2F50573411B4}" type="sibTrans" cxnId="{2D9977EC-E4CA-4A01-991F-3FC438EFF092}">
      <dgm:prSet/>
      <dgm:spPr/>
      <dgm:t>
        <a:bodyPr/>
        <a:lstStyle/>
        <a:p>
          <a:endParaRPr lang="ru-RU"/>
        </a:p>
      </dgm:t>
    </dgm:pt>
    <dgm:pt modelId="{9AD33617-5ED5-4002-ADB8-78467DD9F1C3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анализ результатов</a:t>
          </a:r>
          <a:endParaRPr lang="ru-RU" b="1" dirty="0">
            <a:solidFill>
              <a:srgbClr val="002060"/>
            </a:solidFill>
          </a:endParaRPr>
        </a:p>
      </dgm:t>
    </dgm:pt>
    <dgm:pt modelId="{7B2CC559-5BFA-4070-9244-4E43CE1D597E}" type="parTrans" cxnId="{82D6DAE4-C325-40B1-AEA0-F26B78A903FD}">
      <dgm:prSet/>
      <dgm:spPr/>
      <dgm:t>
        <a:bodyPr/>
        <a:lstStyle/>
        <a:p>
          <a:endParaRPr lang="ru-RU"/>
        </a:p>
      </dgm:t>
    </dgm:pt>
    <dgm:pt modelId="{BBA336B4-545C-484C-9EFC-ABC22F14868C}" type="sibTrans" cxnId="{82D6DAE4-C325-40B1-AEA0-F26B78A903FD}">
      <dgm:prSet/>
      <dgm:spPr/>
      <dgm:t>
        <a:bodyPr/>
        <a:lstStyle/>
        <a:p>
          <a:endParaRPr lang="ru-RU"/>
        </a:p>
      </dgm:t>
    </dgm:pt>
    <dgm:pt modelId="{C8A132E4-B5AA-4053-AB95-961602DE1B8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2060"/>
              </a:solidFill>
            </a:rPr>
            <a:t>собственное экспериментирование</a:t>
          </a:r>
          <a:endParaRPr lang="ru-RU" sz="2400" b="1" dirty="0">
            <a:solidFill>
              <a:srgbClr val="002060"/>
            </a:solidFill>
          </a:endParaRPr>
        </a:p>
      </dgm:t>
    </dgm:pt>
    <dgm:pt modelId="{7DF90C1D-B641-4C1A-B07F-B956AAAD7EE6}" type="parTrans" cxnId="{5C1DDCE1-A10B-4930-9931-1BF4632FE426}">
      <dgm:prSet/>
      <dgm:spPr/>
      <dgm:t>
        <a:bodyPr/>
        <a:lstStyle/>
        <a:p>
          <a:endParaRPr lang="ru-RU"/>
        </a:p>
      </dgm:t>
    </dgm:pt>
    <dgm:pt modelId="{69D36E05-836E-4443-B805-8624CFF58171}" type="sibTrans" cxnId="{5C1DDCE1-A10B-4930-9931-1BF4632FE426}">
      <dgm:prSet/>
      <dgm:spPr/>
      <dgm:t>
        <a:bodyPr/>
        <a:lstStyle/>
        <a:p>
          <a:endParaRPr lang="ru-RU"/>
        </a:p>
      </dgm:t>
    </dgm:pt>
    <dgm:pt modelId="{CC47349A-0FE5-4255-A793-D9CDD6051E91}">
      <dgm:prSet phldrT="[Текст]" phldr="1"/>
      <dgm:spPr/>
      <dgm:t>
        <a:bodyPr/>
        <a:lstStyle/>
        <a:p>
          <a:endParaRPr lang="ru-RU"/>
        </a:p>
      </dgm:t>
    </dgm:pt>
    <dgm:pt modelId="{773FCAAD-EE94-4118-9671-55ED294A1E0C}" type="parTrans" cxnId="{32EE233C-416D-409E-AEB0-5DA5C03CBEA3}">
      <dgm:prSet/>
      <dgm:spPr/>
      <dgm:t>
        <a:bodyPr/>
        <a:lstStyle/>
        <a:p>
          <a:endParaRPr lang="ru-RU"/>
        </a:p>
      </dgm:t>
    </dgm:pt>
    <dgm:pt modelId="{1F659956-B84D-447D-96B2-86D60043945B}" type="sibTrans" cxnId="{32EE233C-416D-409E-AEB0-5DA5C03CBEA3}">
      <dgm:prSet/>
      <dgm:spPr/>
      <dgm:t>
        <a:bodyPr/>
        <a:lstStyle/>
        <a:p>
          <a:endParaRPr lang="ru-RU"/>
        </a:p>
      </dgm:t>
    </dgm:pt>
    <dgm:pt modelId="{A956E73C-17FA-41BE-9AFF-EEB71D2E8CBB}">
      <dgm:prSet phldrT="[Текст]"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получение нового знания </a:t>
          </a:r>
          <a:endParaRPr lang="ru-RU" b="1" dirty="0">
            <a:solidFill>
              <a:srgbClr val="002060"/>
            </a:solidFill>
          </a:endParaRPr>
        </a:p>
      </dgm:t>
    </dgm:pt>
    <dgm:pt modelId="{B6F16523-E8CD-4259-8D04-F8D213E5E987}" type="parTrans" cxnId="{01A8C32D-3D33-48A9-A261-B3F5AC90B674}">
      <dgm:prSet/>
      <dgm:spPr/>
      <dgm:t>
        <a:bodyPr/>
        <a:lstStyle/>
        <a:p>
          <a:endParaRPr lang="ru-RU"/>
        </a:p>
      </dgm:t>
    </dgm:pt>
    <dgm:pt modelId="{6439D3C4-D3BA-4439-8603-F4E3B03F6D60}" type="sibTrans" cxnId="{01A8C32D-3D33-48A9-A261-B3F5AC90B674}">
      <dgm:prSet/>
      <dgm:spPr/>
      <dgm:t>
        <a:bodyPr/>
        <a:lstStyle/>
        <a:p>
          <a:endParaRPr lang="ru-RU"/>
        </a:p>
      </dgm:t>
    </dgm:pt>
    <dgm:pt modelId="{BAEC4122-4B8A-4EE2-BE66-17B7F74F4841}">
      <dgm:prSet phldrT="[Текст]" phldr="1"/>
      <dgm:spPr/>
      <dgm:t>
        <a:bodyPr/>
        <a:lstStyle/>
        <a:p>
          <a:endParaRPr lang="ru-RU"/>
        </a:p>
      </dgm:t>
    </dgm:pt>
    <dgm:pt modelId="{42A5ECEB-202F-4B85-ABFD-3138767B9C3C}" type="parTrans" cxnId="{5164CE92-F0A2-475D-82CA-8E51946AC179}">
      <dgm:prSet/>
      <dgm:spPr/>
      <dgm:t>
        <a:bodyPr/>
        <a:lstStyle/>
        <a:p>
          <a:endParaRPr lang="ru-RU"/>
        </a:p>
      </dgm:t>
    </dgm:pt>
    <dgm:pt modelId="{AA99929B-435E-4849-ABC4-FBF2ECE92051}" type="sibTrans" cxnId="{5164CE92-F0A2-475D-82CA-8E51946AC179}">
      <dgm:prSet/>
      <dgm:spPr/>
      <dgm:t>
        <a:bodyPr/>
        <a:lstStyle/>
        <a:p>
          <a:endParaRPr lang="ru-RU"/>
        </a:p>
      </dgm:t>
    </dgm:pt>
    <dgm:pt modelId="{199F2878-9C64-49DD-A6D9-E3EEBD3B03FC}">
      <dgm:prSet/>
      <dgm:spPr/>
      <dgm:t>
        <a:bodyPr/>
        <a:lstStyle/>
        <a:p>
          <a:r>
            <a:rPr lang="ru-RU" b="1" dirty="0" smtClean="0">
              <a:solidFill>
                <a:srgbClr val="002060"/>
              </a:solidFill>
            </a:rPr>
            <a:t>обобщения</a:t>
          </a:r>
          <a:endParaRPr lang="ru-RU" b="1" dirty="0">
            <a:solidFill>
              <a:srgbClr val="002060"/>
            </a:solidFill>
          </a:endParaRPr>
        </a:p>
      </dgm:t>
    </dgm:pt>
    <dgm:pt modelId="{6D3396D8-F0F6-4BD3-BAC9-2028150477FB}" type="parTrans" cxnId="{7C5654BD-05C3-4EFD-977F-CEB5BA18C467}">
      <dgm:prSet/>
      <dgm:spPr/>
      <dgm:t>
        <a:bodyPr/>
        <a:lstStyle/>
        <a:p>
          <a:endParaRPr lang="ru-RU"/>
        </a:p>
      </dgm:t>
    </dgm:pt>
    <dgm:pt modelId="{58DA0C02-8B32-4333-A2D7-E27A7233A864}" type="sibTrans" cxnId="{7C5654BD-05C3-4EFD-977F-CEB5BA18C467}">
      <dgm:prSet/>
      <dgm:spPr/>
      <dgm:t>
        <a:bodyPr/>
        <a:lstStyle/>
        <a:p>
          <a:endParaRPr lang="ru-RU"/>
        </a:p>
      </dgm:t>
    </dgm:pt>
    <dgm:pt modelId="{E8761EF8-772F-41D9-AB37-18B996D86411}" type="pres">
      <dgm:prSet presAssocID="{688A0695-C585-4865-BDBF-085AD8A5EE1A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1699B506-18EE-4867-A564-4C7948A66690}" type="pres">
      <dgm:prSet presAssocID="{5116FB1D-A935-4DDC-883B-11AC41AD74C4}" presName="compNode" presStyleCnt="0"/>
      <dgm:spPr/>
    </dgm:pt>
    <dgm:pt modelId="{CE621C25-14AF-443B-A9DA-3C2D5153CB6A}" type="pres">
      <dgm:prSet presAssocID="{5116FB1D-A935-4DDC-883B-11AC41AD74C4}" presName="dummyConnPt" presStyleCnt="0"/>
      <dgm:spPr/>
    </dgm:pt>
    <dgm:pt modelId="{9EC6DA4F-97CD-4084-BD8A-C06ADCFA15CE}" type="pres">
      <dgm:prSet presAssocID="{5116FB1D-A935-4DDC-883B-11AC41AD74C4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D4BC1-3164-4E47-8AE6-60DB515AB187}" type="pres">
      <dgm:prSet presAssocID="{F32ED038-3B3B-42A6-8E3F-FEE361C90F5E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FFC2084E-88C3-4651-96AF-41A63BFADD7D}" type="pres">
      <dgm:prSet presAssocID="{2C16B000-9665-4589-B69A-A3E4130D6C14}" presName="compNode" presStyleCnt="0"/>
      <dgm:spPr/>
    </dgm:pt>
    <dgm:pt modelId="{5EE569AC-8FD6-43DE-A137-C2912A998FF7}" type="pres">
      <dgm:prSet presAssocID="{2C16B000-9665-4589-B69A-A3E4130D6C14}" presName="dummyConnPt" presStyleCnt="0"/>
      <dgm:spPr/>
    </dgm:pt>
    <dgm:pt modelId="{37588A6C-6BFB-46FE-9B35-A0038932AC7D}" type="pres">
      <dgm:prSet presAssocID="{2C16B000-9665-4589-B69A-A3E4130D6C1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06C8F-95C5-4596-AC2E-587D3693A71A}" type="pres">
      <dgm:prSet presAssocID="{47D5A0B1-BD10-4B40-999D-FC3B4044C92E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1F01C107-30D0-43E2-B37F-43C7F628DADF}" type="pres">
      <dgm:prSet presAssocID="{024BE8D7-CCB1-4350-8149-70DC3426EE9A}" presName="compNode" presStyleCnt="0"/>
      <dgm:spPr/>
    </dgm:pt>
    <dgm:pt modelId="{9482B8C6-D805-439E-92C6-9B09756FF3B1}" type="pres">
      <dgm:prSet presAssocID="{024BE8D7-CCB1-4350-8149-70DC3426EE9A}" presName="dummyConnPt" presStyleCnt="0"/>
      <dgm:spPr/>
    </dgm:pt>
    <dgm:pt modelId="{72E5A0FB-70C8-4383-BDCB-82D39C0D6C0E}" type="pres">
      <dgm:prSet presAssocID="{024BE8D7-CCB1-4350-8149-70DC3426EE9A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1C21EB-888F-49F8-B28F-27BF794C900C}" type="pres">
      <dgm:prSet presAssocID="{49B48711-92F3-4954-B699-2F50573411B4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1D5C3BCE-D654-4230-B593-86FE7ADCD70C}" type="pres">
      <dgm:prSet presAssocID="{199F2878-9C64-49DD-A6D9-E3EEBD3B03FC}" presName="compNode" presStyleCnt="0"/>
      <dgm:spPr/>
    </dgm:pt>
    <dgm:pt modelId="{EC865B38-827D-4F2B-9C9F-97E3FB37B31C}" type="pres">
      <dgm:prSet presAssocID="{199F2878-9C64-49DD-A6D9-E3EEBD3B03FC}" presName="dummyConnPt" presStyleCnt="0"/>
      <dgm:spPr/>
    </dgm:pt>
    <dgm:pt modelId="{313D687D-CD18-44C4-896B-9F81728260C6}" type="pres">
      <dgm:prSet presAssocID="{199F2878-9C64-49DD-A6D9-E3EEBD3B03FC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3A10E-53BD-4751-A95D-8C8AED3CF16D}" type="pres">
      <dgm:prSet presAssocID="{58DA0C02-8B32-4333-A2D7-E27A7233A864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49EA0A7B-433F-4D34-B55E-E2D91E9BA9CB}" type="pres">
      <dgm:prSet presAssocID="{9AD33617-5ED5-4002-ADB8-78467DD9F1C3}" presName="compNode" presStyleCnt="0"/>
      <dgm:spPr/>
    </dgm:pt>
    <dgm:pt modelId="{AD83F2CF-4405-459D-A6DB-68A16EE547F6}" type="pres">
      <dgm:prSet presAssocID="{9AD33617-5ED5-4002-ADB8-78467DD9F1C3}" presName="dummyConnPt" presStyleCnt="0"/>
      <dgm:spPr/>
    </dgm:pt>
    <dgm:pt modelId="{6551AFAD-EACD-4CEA-AC83-E402557B59A4}" type="pres">
      <dgm:prSet presAssocID="{9AD33617-5ED5-4002-ADB8-78467DD9F1C3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EDEF38-8F70-4C87-B9BF-1D06E58C8E7E}" type="pres">
      <dgm:prSet presAssocID="{BBA336B4-545C-484C-9EFC-ABC22F14868C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1E9EDFE9-6F06-4315-B6B6-8A7313FD2FFA}" type="pres">
      <dgm:prSet presAssocID="{C8A132E4-B5AA-4053-AB95-961602DE1B89}" presName="compNode" presStyleCnt="0"/>
      <dgm:spPr/>
    </dgm:pt>
    <dgm:pt modelId="{5E9791E2-B7ED-4354-93F8-08D3C5B4A0F6}" type="pres">
      <dgm:prSet presAssocID="{C8A132E4-B5AA-4053-AB95-961602DE1B89}" presName="dummyConnPt" presStyleCnt="0"/>
      <dgm:spPr/>
    </dgm:pt>
    <dgm:pt modelId="{958A25BC-DE68-45DA-96F3-9208EA2A1E84}" type="pres">
      <dgm:prSet presAssocID="{C8A132E4-B5AA-4053-AB95-961602DE1B8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3C1B3F-B752-4455-B9EB-50F41F02A9B2}" type="pres">
      <dgm:prSet presAssocID="{69D36E05-836E-4443-B805-8624CFF58171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8E8BDFC6-C24F-4EDF-96B1-5A3F7048A1F3}" type="pres">
      <dgm:prSet presAssocID="{CC47349A-0FE5-4255-A793-D9CDD6051E91}" presName="compNode" presStyleCnt="0"/>
      <dgm:spPr/>
    </dgm:pt>
    <dgm:pt modelId="{E0AFAB47-D8A1-4ED9-B311-3F1C0B2D38CD}" type="pres">
      <dgm:prSet presAssocID="{CC47349A-0FE5-4255-A793-D9CDD6051E91}" presName="dummyConnPt" presStyleCnt="0"/>
      <dgm:spPr/>
    </dgm:pt>
    <dgm:pt modelId="{0862C568-859A-4653-99E6-49D10C028260}" type="pres">
      <dgm:prSet presAssocID="{CC47349A-0FE5-4255-A793-D9CDD6051E91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DC208-1A6E-406F-A642-6BD291DAC8A6}" type="pres">
      <dgm:prSet presAssocID="{1F659956-B84D-447D-96B2-86D60043945B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FB801AF8-9C42-4872-AFF5-3990FEED83B0}" type="pres">
      <dgm:prSet presAssocID="{A956E73C-17FA-41BE-9AFF-EEB71D2E8CBB}" presName="compNode" presStyleCnt="0"/>
      <dgm:spPr/>
    </dgm:pt>
    <dgm:pt modelId="{02405E16-6A22-4FB8-9A0C-1AEC517CFB3D}" type="pres">
      <dgm:prSet presAssocID="{A956E73C-17FA-41BE-9AFF-EEB71D2E8CBB}" presName="dummyConnPt" presStyleCnt="0"/>
      <dgm:spPr/>
    </dgm:pt>
    <dgm:pt modelId="{029041EB-8EFA-476B-BC2E-D09B9D7AB3F7}" type="pres">
      <dgm:prSet presAssocID="{A956E73C-17FA-41BE-9AFF-EEB71D2E8CBB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0E41E-5951-4E09-AD5A-263E659F3531}" type="pres">
      <dgm:prSet presAssocID="{6439D3C4-D3BA-4439-8603-F4E3B03F6D60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F6D6B6E8-2548-48B7-AB8E-D474123E8B1F}" type="pres">
      <dgm:prSet presAssocID="{BAEC4122-4B8A-4EE2-BE66-17B7F74F4841}" presName="compNode" presStyleCnt="0"/>
      <dgm:spPr/>
    </dgm:pt>
    <dgm:pt modelId="{42D50321-33F5-4130-AA2E-D55ACB6282A8}" type="pres">
      <dgm:prSet presAssocID="{BAEC4122-4B8A-4EE2-BE66-17B7F74F4841}" presName="dummyConnPt" presStyleCnt="0"/>
      <dgm:spPr/>
    </dgm:pt>
    <dgm:pt modelId="{04ED4DBE-4C06-40DB-A44E-75892FBBA5B8}" type="pres">
      <dgm:prSet presAssocID="{BAEC4122-4B8A-4EE2-BE66-17B7F74F4841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494493-C952-4CDD-907D-AF0BDFA3C764}" type="presOf" srcId="{2C16B000-9665-4589-B69A-A3E4130D6C14}" destId="{37588A6C-6BFB-46FE-9B35-A0038932AC7D}" srcOrd="0" destOrd="0" presId="urn:microsoft.com/office/officeart/2005/8/layout/bProcess4"/>
    <dgm:cxn modelId="{62E529F6-B7A2-4EE2-BC68-488FB05FBEA4}" type="presOf" srcId="{5116FB1D-A935-4DDC-883B-11AC41AD74C4}" destId="{9EC6DA4F-97CD-4084-BD8A-C06ADCFA15CE}" srcOrd="0" destOrd="0" presId="urn:microsoft.com/office/officeart/2005/8/layout/bProcess4"/>
    <dgm:cxn modelId="{E85DED4C-91F0-4DF7-BE9A-DAEBF9E9069E}" type="presOf" srcId="{F32ED038-3B3B-42A6-8E3F-FEE361C90F5E}" destId="{54ED4BC1-3164-4E47-8AE6-60DB515AB187}" srcOrd="0" destOrd="0" presId="urn:microsoft.com/office/officeart/2005/8/layout/bProcess4"/>
    <dgm:cxn modelId="{ECA044EE-5FFD-48E7-BABE-1D4121F2ABA5}" type="presOf" srcId="{9AD33617-5ED5-4002-ADB8-78467DD9F1C3}" destId="{6551AFAD-EACD-4CEA-AC83-E402557B59A4}" srcOrd="0" destOrd="0" presId="urn:microsoft.com/office/officeart/2005/8/layout/bProcess4"/>
    <dgm:cxn modelId="{B747B30E-29D7-4D04-9424-7DA7E0AA8379}" type="presOf" srcId="{CC47349A-0FE5-4255-A793-D9CDD6051E91}" destId="{0862C568-859A-4653-99E6-49D10C028260}" srcOrd="0" destOrd="0" presId="urn:microsoft.com/office/officeart/2005/8/layout/bProcess4"/>
    <dgm:cxn modelId="{CF2801C1-A425-46FF-B9E6-4C40451405F6}" type="presOf" srcId="{024BE8D7-CCB1-4350-8149-70DC3426EE9A}" destId="{72E5A0FB-70C8-4383-BDCB-82D39C0D6C0E}" srcOrd="0" destOrd="0" presId="urn:microsoft.com/office/officeart/2005/8/layout/bProcess4"/>
    <dgm:cxn modelId="{5164CE92-F0A2-475D-82CA-8E51946AC179}" srcId="{688A0695-C585-4865-BDBF-085AD8A5EE1A}" destId="{BAEC4122-4B8A-4EE2-BE66-17B7F74F4841}" srcOrd="8" destOrd="0" parTransId="{42A5ECEB-202F-4B85-ABFD-3138767B9C3C}" sibTransId="{AA99929B-435E-4849-ABC4-FBF2ECE92051}"/>
    <dgm:cxn modelId="{B1927C1A-10FC-4B23-A7A5-49C7AAA129D2}" type="presOf" srcId="{688A0695-C585-4865-BDBF-085AD8A5EE1A}" destId="{E8761EF8-772F-41D9-AB37-18B996D86411}" srcOrd="0" destOrd="0" presId="urn:microsoft.com/office/officeart/2005/8/layout/bProcess4"/>
    <dgm:cxn modelId="{38585016-6D11-4BD2-A148-583029BE371A}" type="presOf" srcId="{BBA336B4-545C-484C-9EFC-ABC22F14868C}" destId="{35EDEF38-8F70-4C87-B9BF-1D06E58C8E7E}" srcOrd="0" destOrd="0" presId="urn:microsoft.com/office/officeart/2005/8/layout/bProcess4"/>
    <dgm:cxn modelId="{B99B7E63-267B-40C6-9ECC-88FDE349D67F}" type="presOf" srcId="{6439D3C4-D3BA-4439-8603-F4E3B03F6D60}" destId="{F240E41E-5951-4E09-AD5A-263E659F3531}" srcOrd="0" destOrd="0" presId="urn:microsoft.com/office/officeart/2005/8/layout/bProcess4"/>
    <dgm:cxn modelId="{ACC7D40A-2CEE-416F-8911-689DD8DA414F}" type="presOf" srcId="{A956E73C-17FA-41BE-9AFF-EEB71D2E8CBB}" destId="{029041EB-8EFA-476B-BC2E-D09B9D7AB3F7}" srcOrd="0" destOrd="0" presId="urn:microsoft.com/office/officeart/2005/8/layout/bProcess4"/>
    <dgm:cxn modelId="{7C5654BD-05C3-4EFD-977F-CEB5BA18C467}" srcId="{688A0695-C585-4865-BDBF-085AD8A5EE1A}" destId="{199F2878-9C64-49DD-A6D9-E3EEBD3B03FC}" srcOrd="3" destOrd="0" parTransId="{6D3396D8-F0F6-4BD3-BAC9-2028150477FB}" sibTransId="{58DA0C02-8B32-4333-A2D7-E27A7233A864}"/>
    <dgm:cxn modelId="{82D6DAE4-C325-40B1-AEA0-F26B78A903FD}" srcId="{688A0695-C585-4865-BDBF-085AD8A5EE1A}" destId="{9AD33617-5ED5-4002-ADB8-78467DD9F1C3}" srcOrd="4" destOrd="0" parTransId="{7B2CC559-5BFA-4070-9244-4E43CE1D597E}" sibTransId="{BBA336B4-545C-484C-9EFC-ABC22F14868C}"/>
    <dgm:cxn modelId="{9D79EAF9-A49E-4E5E-BAAC-F7E6EB5F2A75}" type="presOf" srcId="{49B48711-92F3-4954-B699-2F50573411B4}" destId="{A71C21EB-888F-49F8-B28F-27BF794C900C}" srcOrd="0" destOrd="0" presId="urn:microsoft.com/office/officeart/2005/8/layout/bProcess4"/>
    <dgm:cxn modelId="{2D9977EC-E4CA-4A01-991F-3FC438EFF092}" srcId="{688A0695-C585-4865-BDBF-085AD8A5EE1A}" destId="{024BE8D7-CCB1-4350-8149-70DC3426EE9A}" srcOrd="2" destOrd="0" parTransId="{EC072F53-63B5-423D-AFC3-D5CD010DAE81}" sibTransId="{49B48711-92F3-4954-B699-2F50573411B4}"/>
    <dgm:cxn modelId="{01A8C32D-3D33-48A9-A261-B3F5AC90B674}" srcId="{688A0695-C585-4865-BDBF-085AD8A5EE1A}" destId="{A956E73C-17FA-41BE-9AFF-EEB71D2E8CBB}" srcOrd="7" destOrd="0" parTransId="{B6F16523-E8CD-4259-8D04-F8D213E5E987}" sibTransId="{6439D3C4-D3BA-4439-8603-F4E3B03F6D60}"/>
    <dgm:cxn modelId="{2546DCE9-9C3F-41C8-B93C-3DAC05CAAF39}" type="presOf" srcId="{199F2878-9C64-49DD-A6D9-E3EEBD3B03FC}" destId="{313D687D-CD18-44C4-896B-9F81728260C6}" srcOrd="0" destOrd="0" presId="urn:microsoft.com/office/officeart/2005/8/layout/bProcess4"/>
    <dgm:cxn modelId="{5C1DDCE1-A10B-4930-9931-1BF4632FE426}" srcId="{688A0695-C585-4865-BDBF-085AD8A5EE1A}" destId="{C8A132E4-B5AA-4053-AB95-961602DE1B89}" srcOrd="5" destOrd="0" parTransId="{7DF90C1D-B641-4C1A-B07F-B956AAAD7EE6}" sibTransId="{69D36E05-836E-4443-B805-8624CFF58171}"/>
    <dgm:cxn modelId="{4C642D11-647A-4807-ADD8-93442E0108D5}" type="presOf" srcId="{69D36E05-836E-4443-B805-8624CFF58171}" destId="{9E3C1B3F-B752-4455-B9EB-50F41F02A9B2}" srcOrd="0" destOrd="0" presId="urn:microsoft.com/office/officeart/2005/8/layout/bProcess4"/>
    <dgm:cxn modelId="{14DE3E29-8C14-480A-8E88-4BADE811D4F5}" type="presOf" srcId="{58DA0C02-8B32-4333-A2D7-E27A7233A864}" destId="{9453A10E-53BD-4751-A95D-8C8AED3CF16D}" srcOrd="0" destOrd="0" presId="urn:microsoft.com/office/officeart/2005/8/layout/bProcess4"/>
    <dgm:cxn modelId="{680D775A-652C-43FE-AFDA-C9ACBAB7B1F6}" type="presOf" srcId="{1F659956-B84D-447D-96B2-86D60043945B}" destId="{A34DC208-1A6E-406F-A642-6BD291DAC8A6}" srcOrd="0" destOrd="0" presId="urn:microsoft.com/office/officeart/2005/8/layout/bProcess4"/>
    <dgm:cxn modelId="{1E1BAC4C-F9EC-42AD-B83E-23938C05E1D6}" type="presOf" srcId="{47D5A0B1-BD10-4B40-999D-FC3B4044C92E}" destId="{11D06C8F-95C5-4596-AC2E-587D3693A71A}" srcOrd="0" destOrd="0" presId="urn:microsoft.com/office/officeart/2005/8/layout/bProcess4"/>
    <dgm:cxn modelId="{0EBA2671-429D-46E5-85B5-CDCE2AA2E447}" srcId="{688A0695-C585-4865-BDBF-085AD8A5EE1A}" destId="{2C16B000-9665-4589-B69A-A3E4130D6C14}" srcOrd="1" destOrd="0" parTransId="{1ED27D46-903C-4C38-BC3D-32BDBAC88896}" sibTransId="{47D5A0B1-BD10-4B40-999D-FC3B4044C92E}"/>
    <dgm:cxn modelId="{911B6FDC-D3BF-4487-AD43-8D5E58BE1206}" srcId="{688A0695-C585-4865-BDBF-085AD8A5EE1A}" destId="{5116FB1D-A935-4DDC-883B-11AC41AD74C4}" srcOrd="0" destOrd="0" parTransId="{3521E732-1BEC-448C-A3E9-F7EB5164EC4C}" sibTransId="{F32ED038-3B3B-42A6-8E3F-FEE361C90F5E}"/>
    <dgm:cxn modelId="{32EE233C-416D-409E-AEB0-5DA5C03CBEA3}" srcId="{688A0695-C585-4865-BDBF-085AD8A5EE1A}" destId="{CC47349A-0FE5-4255-A793-D9CDD6051E91}" srcOrd="6" destOrd="0" parTransId="{773FCAAD-EE94-4118-9671-55ED294A1E0C}" sibTransId="{1F659956-B84D-447D-96B2-86D60043945B}"/>
    <dgm:cxn modelId="{8140BDF1-2E7D-4E10-94A4-EC2450AAE9A1}" type="presOf" srcId="{C8A132E4-B5AA-4053-AB95-961602DE1B89}" destId="{958A25BC-DE68-45DA-96F3-9208EA2A1E84}" srcOrd="0" destOrd="0" presId="urn:microsoft.com/office/officeart/2005/8/layout/bProcess4"/>
    <dgm:cxn modelId="{9C940DF2-2EF2-44C8-A35B-6A8E14409257}" type="presOf" srcId="{BAEC4122-4B8A-4EE2-BE66-17B7F74F4841}" destId="{04ED4DBE-4C06-40DB-A44E-75892FBBA5B8}" srcOrd="0" destOrd="0" presId="urn:microsoft.com/office/officeart/2005/8/layout/bProcess4"/>
    <dgm:cxn modelId="{DA4389B9-E008-42EB-B776-E597CC1AE128}" type="presParOf" srcId="{E8761EF8-772F-41D9-AB37-18B996D86411}" destId="{1699B506-18EE-4867-A564-4C7948A66690}" srcOrd="0" destOrd="0" presId="urn:microsoft.com/office/officeart/2005/8/layout/bProcess4"/>
    <dgm:cxn modelId="{15EFA256-3085-4601-9734-A0CEB2F82E76}" type="presParOf" srcId="{1699B506-18EE-4867-A564-4C7948A66690}" destId="{CE621C25-14AF-443B-A9DA-3C2D5153CB6A}" srcOrd="0" destOrd="0" presId="urn:microsoft.com/office/officeart/2005/8/layout/bProcess4"/>
    <dgm:cxn modelId="{2DA207CB-825D-4B89-96E3-E0BA3CF29C76}" type="presParOf" srcId="{1699B506-18EE-4867-A564-4C7948A66690}" destId="{9EC6DA4F-97CD-4084-BD8A-C06ADCFA15CE}" srcOrd="1" destOrd="0" presId="urn:microsoft.com/office/officeart/2005/8/layout/bProcess4"/>
    <dgm:cxn modelId="{CA0EC0C6-0A01-4CA1-A0FC-222F484B6C2A}" type="presParOf" srcId="{E8761EF8-772F-41D9-AB37-18B996D86411}" destId="{54ED4BC1-3164-4E47-8AE6-60DB515AB187}" srcOrd="1" destOrd="0" presId="urn:microsoft.com/office/officeart/2005/8/layout/bProcess4"/>
    <dgm:cxn modelId="{2DE4785F-6A21-4E67-B81C-38A09715FBA8}" type="presParOf" srcId="{E8761EF8-772F-41D9-AB37-18B996D86411}" destId="{FFC2084E-88C3-4651-96AF-41A63BFADD7D}" srcOrd="2" destOrd="0" presId="urn:microsoft.com/office/officeart/2005/8/layout/bProcess4"/>
    <dgm:cxn modelId="{02AD6D54-35E0-412D-9464-14F885CC05B2}" type="presParOf" srcId="{FFC2084E-88C3-4651-96AF-41A63BFADD7D}" destId="{5EE569AC-8FD6-43DE-A137-C2912A998FF7}" srcOrd="0" destOrd="0" presId="urn:microsoft.com/office/officeart/2005/8/layout/bProcess4"/>
    <dgm:cxn modelId="{8D11D936-7643-42D2-AF76-F9AA7A35D381}" type="presParOf" srcId="{FFC2084E-88C3-4651-96AF-41A63BFADD7D}" destId="{37588A6C-6BFB-46FE-9B35-A0038932AC7D}" srcOrd="1" destOrd="0" presId="urn:microsoft.com/office/officeart/2005/8/layout/bProcess4"/>
    <dgm:cxn modelId="{E6B988EC-8DCF-476D-AD0E-4F36573AC865}" type="presParOf" srcId="{E8761EF8-772F-41D9-AB37-18B996D86411}" destId="{11D06C8F-95C5-4596-AC2E-587D3693A71A}" srcOrd="3" destOrd="0" presId="urn:microsoft.com/office/officeart/2005/8/layout/bProcess4"/>
    <dgm:cxn modelId="{F1F5919B-111F-4B1D-A018-6759D9A56C10}" type="presParOf" srcId="{E8761EF8-772F-41D9-AB37-18B996D86411}" destId="{1F01C107-30D0-43E2-B37F-43C7F628DADF}" srcOrd="4" destOrd="0" presId="urn:microsoft.com/office/officeart/2005/8/layout/bProcess4"/>
    <dgm:cxn modelId="{E6B4A232-45BF-4E7E-B1E4-E7708A1ACA5A}" type="presParOf" srcId="{1F01C107-30D0-43E2-B37F-43C7F628DADF}" destId="{9482B8C6-D805-439E-92C6-9B09756FF3B1}" srcOrd="0" destOrd="0" presId="urn:microsoft.com/office/officeart/2005/8/layout/bProcess4"/>
    <dgm:cxn modelId="{A0882482-C5BA-484C-A6DA-D686F235C20A}" type="presParOf" srcId="{1F01C107-30D0-43E2-B37F-43C7F628DADF}" destId="{72E5A0FB-70C8-4383-BDCB-82D39C0D6C0E}" srcOrd="1" destOrd="0" presId="urn:microsoft.com/office/officeart/2005/8/layout/bProcess4"/>
    <dgm:cxn modelId="{90812CA8-17C4-4FE7-92CB-DE7DB91A6134}" type="presParOf" srcId="{E8761EF8-772F-41D9-AB37-18B996D86411}" destId="{A71C21EB-888F-49F8-B28F-27BF794C900C}" srcOrd="5" destOrd="0" presId="urn:microsoft.com/office/officeart/2005/8/layout/bProcess4"/>
    <dgm:cxn modelId="{F45F4009-4634-4974-A4F5-39254C73E582}" type="presParOf" srcId="{E8761EF8-772F-41D9-AB37-18B996D86411}" destId="{1D5C3BCE-D654-4230-B593-86FE7ADCD70C}" srcOrd="6" destOrd="0" presId="urn:microsoft.com/office/officeart/2005/8/layout/bProcess4"/>
    <dgm:cxn modelId="{5F631C5B-6DCB-447E-A372-549CC8BCA0F6}" type="presParOf" srcId="{1D5C3BCE-D654-4230-B593-86FE7ADCD70C}" destId="{EC865B38-827D-4F2B-9C9F-97E3FB37B31C}" srcOrd="0" destOrd="0" presId="urn:microsoft.com/office/officeart/2005/8/layout/bProcess4"/>
    <dgm:cxn modelId="{74D7153E-5FF6-4E9C-9F63-B2CC6393279A}" type="presParOf" srcId="{1D5C3BCE-D654-4230-B593-86FE7ADCD70C}" destId="{313D687D-CD18-44C4-896B-9F81728260C6}" srcOrd="1" destOrd="0" presId="urn:microsoft.com/office/officeart/2005/8/layout/bProcess4"/>
    <dgm:cxn modelId="{01E1AA1E-514A-4CCE-AFB3-3C2DC868D042}" type="presParOf" srcId="{E8761EF8-772F-41D9-AB37-18B996D86411}" destId="{9453A10E-53BD-4751-A95D-8C8AED3CF16D}" srcOrd="7" destOrd="0" presId="urn:microsoft.com/office/officeart/2005/8/layout/bProcess4"/>
    <dgm:cxn modelId="{DE54FFA2-C7E1-4DC2-BE35-FBD61DFD27CC}" type="presParOf" srcId="{E8761EF8-772F-41D9-AB37-18B996D86411}" destId="{49EA0A7B-433F-4D34-B55E-E2D91E9BA9CB}" srcOrd="8" destOrd="0" presId="urn:microsoft.com/office/officeart/2005/8/layout/bProcess4"/>
    <dgm:cxn modelId="{49EDC8B0-7798-487C-A5C3-8442C1ACE007}" type="presParOf" srcId="{49EA0A7B-433F-4D34-B55E-E2D91E9BA9CB}" destId="{AD83F2CF-4405-459D-A6DB-68A16EE547F6}" srcOrd="0" destOrd="0" presId="urn:microsoft.com/office/officeart/2005/8/layout/bProcess4"/>
    <dgm:cxn modelId="{5900913E-FB7F-47BF-9AB9-5AE826B548C2}" type="presParOf" srcId="{49EA0A7B-433F-4D34-B55E-E2D91E9BA9CB}" destId="{6551AFAD-EACD-4CEA-AC83-E402557B59A4}" srcOrd="1" destOrd="0" presId="urn:microsoft.com/office/officeart/2005/8/layout/bProcess4"/>
    <dgm:cxn modelId="{DBB1553A-EB16-4156-A0D0-D3A13E866C33}" type="presParOf" srcId="{E8761EF8-772F-41D9-AB37-18B996D86411}" destId="{35EDEF38-8F70-4C87-B9BF-1D06E58C8E7E}" srcOrd="9" destOrd="0" presId="urn:microsoft.com/office/officeart/2005/8/layout/bProcess4"/>
    <dgm:cxn modelId="{163E2AA1-D1FD-43CA-9C8B-0BF65ECC77BA}" type="presParOf" srcId="{E8761EF8-772F-41D9-AB37-18B996D86411}" destId="{1E9EDFE9-6F06-4315-B6B6-8A7313FD2FFA}" srcOrd="10" destOrd="0" presId="urn:microsoft.com/office/officeart/2005/8/layout/bProcess4"/>
    <dgm:cxn modelId="{6EDBE40A-3816-42F2-A36F-7BA86987E395}" type="presParOf" srcId="{1E9EDFE9-6F06-4315-B6B6-8A7313FD2FFA}" destId="{5E9791E2-B7ED-4354-93F8-08D3C5B4A0F6}" srcOrd="0" destOrd="0" presId="urn:microsoft.com/office/officeart/2005/8/layout/bProcess4"/>
    <dgm:cxn modelId="{C048EDF3-2076-4010-B929-FD7B200987CB}" type="presParOf" srcId="{1E9EDFE9-6F06-4315-B6B6-8A7313FD2FFA}" destId="{958A25BC-DE68-45DA-96F3-9208EA2A1E84}" srcOrd="1" destOrd="0" presId="urn:microsoft.com/office/officeart/2005/8/layout/bProcess4"/>
    <dgm:cxn modelId="{EF2A2CD3-3296-475B-BFA2-B58C40B822A3}" type="presParOf" srcId="{E8761EF8-772F-41D9-AB37-18B996D86411}" destId="{9E3C1B3F-B752-4455-B9EB-50F41F02A9B2}" srcOrd="11" destOrd="0" presId="urn:microsoft.com/office/officeart/2005/8/layout/bProcess4"/>
    <dgm:cxn modelId="{A34EB03C-8939-4C23-8EFA-9AEC58FF85AF}" type="presParOf" srcId="{E8761EF8-772F-41D9-AB37-18B996D86411}" destId="{8E8BDFC6-C24F-4EDF-96B1-5A3F7048A1F3}" srcOrd="12" destOrd="0" presId="urn:microsoft.com/office/officeart/2005/8/layout/bProcess4"/>
    <dgm:cxn modelId="{308E5B24-D0B1-4C2F-8B2E-40006B5EADBD}" type="presParOf" srcId="{8E8BDFC6-C24F-4EDF-96B1-5A3F7048A1F3}" destId="{E0AFAB47-D8A1-4ED9-B311-3F1C0B2D38CD}" srcOrd="0" destOrd="0" presId="urn:microsoft.com/office/officeart/2005/8/layout/bProcess4"/>
    <dgm:cxn modelId="{112E4C9D-191C-4BD1-B304-121F9E70DAFC}" type="presParOf" srcId="{8E8BDFC6-C24F-4EDF-96B1-5A3F7048A1F3}" destId="{0862C568-859A-4653-99E6-49D10C028260}" srcOrd="1" destOrd="0" presId="urn:microsoft.com/office/officeart/2005/8/layout/bProcess4"/>
    <dgm:cxn modelId="{B1537C05-7E45-4B73-A947-C8354280C2A6}" type="presParOf" srcId="{E8761EF8-772F-41D9-AB37-18B996D86411}" destId="{A34DC208-1A6E-406F-A642-6BD291DAC8A6}" srcOrd="13" destOrd="0" presId="urn:microsoft.com/office/officeart/2005/8/layout/bProcess4"/>
    <dgm:cxn modelId="{379C87A2-DB9C-4C0E-9668-D98747D6247A}" type="presParOf" srcId="{E8761EF8-772F-41D9-AB37-18B996D86411}" destId="{FB801AF8-9C42-4872-AFF5-3990FEED83B0}" srcOrd="14" destOrd="0" presId="urn:microsoft.com/office/officeart/2005/8/layout/bProcess4"/>
    <dgm:cxn modelId="{0BB95186-F428-41F0-AA6C-D7877F317D95}" type="presParOf" srcId="{FB801AF8-9C42-4872-AFF5-3990FEED83B0}" destId="{02405E16-6A22-4FB8-9A0C-1AEC517CFB3D}" srcOrd="0" destOrd="0" presId="urn:microsoft.com/office/officeart/2005/8/layout/bProcess4"/>
    <dgm:cxn modelId="{EF33DDE6-C3A7-4F32-AD74-8501C18C9BCC}" type="presParOf" srcId="{FB801AF8-9C42-4872-AFF5-3990FEED83B0}" destId="{029041EB-8EFA-476B-BC2E-D09B9D7AB3F7}" srcOrd="1" destOrd="0" presId="urn:microsoft.com/office/officeart/2005/8/layout/bProcess4"/>
    <dgm:cxn modelId="{EB4B7A71-FBEB-450F-8110-E8C8444A7111}" type="presParOf" srcId="{E8761EF8-772F-41D9-AB37-18B996D86411}" destId="{F240E41E-5951-4E09-AD5A-263E659F3531}" srcOrd="15" destOrd="0" presId="urn:microsoft.com/office/officeart/2005/8/layout/bProcess4"/>
    <dgm:cxn modelId="{2066DBA5-F793-4A62-A292-75BE776B681F}" type="presParOf" srcId="{E8761EF8-772F-41D9-AB37-18B996D86411}" destId="{F6D6B6E8-2548-48B7-AB8E-D474123E8B1F}" srcOrd="16" destOrd="0" presId="urn:microsoft.com/office/officeart/2005/8/layout/bProcess4"/>
    <dgm:cxn modelId="{5DEE91D7-758F-468B-A9FC-A4534A894148}" type="presParOf" srcId="{F6D6B6E8-2548-48B7-AB8E-D474123E8B1F}" destId="{42D50321-33F5-4130-AA2E-D55ACB6282A8}" srcOrd="0" destOrd="0" presId="urn:microsoft.com/office/officeart/2005/8/layout/bProcess4"/>
    <dgm:cxn modelId="{FB4EF1A9-070C-4E2A-80F2-7DD473B5A6BB}" type="presParOf" srcId="{F6D6B6E8-2548-48B7-AB8E-D474123E8B1F}" destId="{04ED4DBE-4C06-40DB-A44E-75892FBBA5B8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61D601-16D3-428F-9979-C6B8A6B0E3F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2752B3-31FE-4ACF-B3CF-A005209294B1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Физические</a:t>
          </a:r>
          <a:r>
            <a:rPr lang="ru-RU" dirty="0" smtClean="0"/>
            <a:t> </a:t>
          </a:r>
          <a:r>
            <a:rPr lang="ru-RU" b="1" dirty="0" smtClean="0"/>
            <a:t>эксперименты</a:t>
          </a:r>
          <a:r>
            <a:rPr lang="ru-RU" dirty="0" smtClean="0"/>
            <a:t> </a:t>
          </a:r>
          <a:endParaRPr lang="ru-RU" dirty="0"/>
        </a:p>
      </dgm:t>
    </dgm:pt>
    <dgm:pt modelId="{05C751FD-A56D-42D6-8347-3573C804926A}" type="parTrans" cxnId="{94516070-FDC4-4A4E-A635-5E657545EE2B}">
      <dgm:prSet/>
      <dgm:spPr/>
      <dgm:t>
        <a:bodyPr/>
        <a:lstStyle/>
        <a:p>
          <a:endParaRPr lang="ru-RU"/>
        </a:p>
      </dgm:t>
    </dgm:pt>
    <dgm:pt modelId="{25E44133-B704-4040-BCA0-AADD96745F57}" type="sibTrans" cxnId="{94516070-FDC4-4A4E-A635-5E657545EE2B}">
      <dgm:prSet/>
      <dgm:spPr/>
      <dgm:t>
        <a:bodyPr/>
        <a:lstStyle/>
        <a:p>
          <a:endParaRPr lang="ru-RU"/>
        </a:p>
      </dgm:t>
    </dgm:pt>
    <dgm:pt modelId="{5BCC3C42-3085-4105-AA45-60490886B938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фронтальный</a:t>
          </a:r>
          <a:endParaRPr lang="ru-RU" b="1" dirty="0"/>
        </a:p>
      </dgm:t>
    </dgm:pt>
    <dgm:pt modelId="{8B613300-6DBA-4C71-98B7-F5D18227CA9C}" type="parTrans" cxnId="{210F4231-45CC-4149-8B0F-06924FCF1187}">
      <dgm:prSet/>
      <dgm:spPr/>
      <dgm:t>
        <a:bodyPr/>
        <a:lstStyle/>
        <a:p>
          <a:endParaRPr lang="ru-RU"/>
        </a:p>
      </dgm:t>
    </dgm:pt>
    <dgm:pt modelId="{41957465-B9E0-4771-9689-173C49C52450}" type="sibTrans" cxnId="{210F4231-45CC-4149-8B0F-06924FCF1187}">
      <dgm:prSet/>
      <dgm:spPr/>
      <dgm:t>
        <a:bodyPr/>
        <a:lstStyle/>
        <a:p>
          <a:endParaRPr lang="ru-RU"/>
        </a:p>
      </dgm:t>
    </dgm:pt>
    <dgm:pt modelId="{BD51C101-A576-4E50-A591-26B2AE2F9130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экспериментальные задачи </a:t>
          </a:r>
          <a:endParaRPr lang="ru-RU" b="1" dirty="0"/>
        </a:p>
      </dgm:t>
    </dgm:pt>
    <dgm:pt modelId="{440355CC-E847-47D7-A13C-442FEEC4D296}" type="parTrans" cxnId="{6439ABAD-EFEB-4BF5-8767-171D6D355E5B}">
      <dgm:prSet/>
      <dgm:spPr/>
      <dgm:t>
        <a:bodyPr/>
        <a:lstStyle/>
        <a:p>
          <a:endParaRPr lang="ru-RU"/>
        </a:p>
      </dgm:t>
    </dgm:pt>
    <dgm:pt modelId="{BE448313-ABB6-48D9-84B3-6931FEE80EE5}" type="sibTrans" cxnId="{6439ABAD-EFEB-4BF5-8767-171D6D355E5B}">
      <dgm:prSet/>
      <dgm:spPr/>
      <dgm:t>
        <a:bodyPr/>
        <a:lstStyle/>
        <a:p>
          <a:endParaRPr lang="ru-RU"/>
        </a:p>
      </dgm:t>
    </dgm:pt>
    <dgm:pt modelId="{75CC7A83-345E-4D1C-91AD-AA7BFBFA1A1A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домашний эксперимент</a:t>
          </a:r>
          <a:endParaRPr lang="ru-RU" b="1" dirty="0"/>
        </a:p>
      </dgm:t>
    </dgm:pt>
    <dgm:pt modelId="{4C5BDA9E-08E5-43D0-8918-B90825F5DAB9}" type="parTrans" cxnId="{76F78385-B971-4CFD-9C4A-27E16483E051}">
      <dgm:prSet/>
      <dgm:spPr/>
      <dgm:t>
        <a:bodyPr/>
        <a:lstStyle/>
        <a:p>
          <a:endParaRPr lang="ru-RU"/>
        </a:p>
      </dgm:t>
    </dgm:pt>
    <dgm:pt modelId="{28888E5A-8E88-4C02-8000-919E90ECAC9B}" type="sibTrans" cxnId="{76F78385-B971-4CFD-9C4A-27E16483E051}">
      <dgm:prSet/>
      <dgm:spPr/>
      <dgm:t>
        <a:bodyPr/>
        <a:lstStyle/>
        <a:p>
          <a:endParaRPr lang="ru-RU"/>
        </a:p>
      </dgm:t>
    </dgm:pt>
    <dgm:pt modelId="{C255B2CA-7F66-4D4C-830F-79142BE3C944}">
      <dgm:prSet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демонстрационный</a:t>
          </a:r>
          <a:endParaRPr lang="ru-RU" b="1" dirty="0"/>
        </a:p>
      </dgm:t>
    </dgm:pt>
    <dgm:pt modelId="{95EA100D-CD06-43F6-8BC5-BF292A4A838C}" type="parTrans" cxnId="{2FC978BF-A4A4-47A6-99A0-1F46B2B9CA4C}">
      <dgm:prSet/>
      <dgm:spPr/>
      <dgm:t>
        <a:bodyPr/>
        <a:lstStyle/>
        <a:p>
          <a:endParaRPr lang="ru-RU"/>
        </a:p>
      </dgm:t>
    </dgm:pt>
    <dgm:pt modelId="{612545DE-8311-4EE4-9036-4D3FA8913452}" type="sibTrans" cxnId="{2FC978BF-A4A4-47A6-99A0-1F46B2B9CA4C}">
      <dgm:prSet/>
      <dgm:spPr/>
      <dgm:t>
        <a:bodyPr/>
        <a:lstStyle/>
        <a:p>
          <a:endParaRPr lang="ru-RU"/>
        </a:p>
      </dgm:t>
    </dgm:pt>
    <dgm:pt modelId="{7499AA00-4226-429C-A640-DD1CFE8E5282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лабораторный</a:t>
          </a:r>
          <a:endParaRPr lang="ru-RU" b="1" dirty="0"/>
        </a:p>
      </dgm:t>
    </dgm:pt>
    <dgm:pt modelId="{021E5BBA-11F3-4A61-8617-9E4F62180424}" type="parTrans" cxnId="{DBD3A1E5-2F91-4E3E-B638-720CB32E1215}">
      <dgm:prSet/>
      <dgm:spPr/>
      <dgm:t>
        <a:bodyPr/>
        <a:lstStyle/>
        <a:p>
          <a:endParaRPr lang="ru-RU"/>
        </a:p>
      </dgm:t>
    </dgm:pt>
    <dgm:pt modelId="{A9B134DC-8FEA-4734-9370-56AF6D0A4674}" type="sibTrans" cxnId="{DBD3A1E5-2F91-4E3E-B638-720CB32E1215}">
      <dgm:prSet/>
      <dgm:spPr/>
      <dgm:t>
        <a:bodyPr/>
        <a:lstStyle/>
        <a:p>
          <a:endParaRPr lang="ru-RU"/>
        </a:p>
      </dgm:t>
    </dgm:pt>
    <dgm:pt modelId="{9D4D2BDD-5778-469B-B138-775514ED764E}" type="pres">
      <dgm:prSet presAssocID="{C861D601-16D3-428F-9979-C6B8A6B0E3F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B16F6C-57A5-4AAB-A454-84945C59EF79}" type="pres">
      <dgm:prSet presAssocID="{E62752B3-31FE-4ACF-B3CF-A005209294B1}" presName="root1" presStyleCnt="0"/>
      <dgm:spPr/>
    </dgm:pt>
    <dgm:pt modelId="{69CACE3F-7DDF-4E19-99AB-7A57AD71E4E6}" type="pres">
      <dgm:prSet presAssocID="{E62752B3-31FE-4ACF-B3CF-A005209294B1}" presName="LevelOneTextNode" presStyleLbl="node0" presStyleIdx="0" presStyleCnt="1" custScaleX="370288">
        <dgm:presLayoutVars>
          <dgm:chPref val="3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4D78B970-6DCD-4C3A-AA04-B04E82F7304F}" type="pres">
      <dgm:prSet presAssocID="{E62752B3-31FE-4ACF-B3CF-A005209294B1}" presName="level2hierChild" presStyleCnt="0"/>
      <dgm:spPr/>
    </dgm:pt>
    <dgm:pt modelId="{66E91E99-5D9A-4D4C-8C52-B0BEE80168A0}" type="pres">
      <dgm:prSet presAssocID="{95EA100D-CD06-43F6-8BC5-BF292A4A838C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E4FE0FC5-77F8-48DF-B996-4ECCEE41CC48}" type="pres">
      <dgm:prSet presAssocID="{95EA100D-CD06-43F6-8BC5-BF292A4A838C}" presName="connTx" presStyleLbl="parChTrans1D2" presStyleIdx="0" presStyleCnt="5"/>
      <dgm:spPr/>
      <dgm:t>
        <a:bodyPr/>
        <a:lstStyle/>
        <a:p>
          <a:endParaRPr lang="ru-RU"/>
        </a:p>
      </dgm:t>
    </dgm:pt>
    <dgm:pt modelId="{CFB55935-5571-443C-859E-5B138608EC87}" type="pres">
      <dgm:prSet presAssocID="{C255B2CA-7F66-4D4C-830F-79142BE3C944}" presName="root2" presStyleCnt="0"/>
      <dgm:spPr/>
    </dgm:pt>
    <dgm:pt modelId="{7458DBFA-57FD-4C8B-84D5-A53D140F2A16}" type="pres">
      <dgm:prSet presAssocID="{C255B2CA-7F66-4D4C-830F-79142BE3C944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75F9DA-08E9-4CE1-AD37-FB2F4AAAF730}" type="pres">
      <dgm:prSet presAssocID="{C255B2CA-7F66-4D4C-830F-79142BE3C944}" presName="level3hierChild" presStyleCnt="0"/>
      <dgm:spPr/>
    </dgm:pt>
    <dgm:pt modelId="{6CFF2DF8-5CE8-4954-BB69-943B1F7A7A23}" type="pres">
      <dgm:prSet presAssocID="{8B613300-6DBA-4C71-98B7-F5D18227CA9C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13CCE45B-BDB6-4162-A02D-33F47C7C6CA5}" type="pres">
      <dgm:prSet presAssocID="{8B613300-6DBA-4C71-98B7-F5D18227CA9C}" presName="connTx" presStyleLbl="parChTrans1D2" presStyleIdx="1" presStyleCnt="5"/>
      <dgm:spPr/>
      <dgm:t>
        <a:bodyPr/>
        <a:lstStyle/>
        <a:p>
          <a:endParaRPr lang="ru-RU"/>
        </a:p>
      </dgm:t>
    </dgm:pt>
    <dgm:pt modelId="{0C5EE8C1-962D-42D9-A960-24A992803847}" type="pres">
      <dgm:prSet presAssocID="{5BCC3C42-3085-4105-AA45-60490886B938}" presName="root2" presStyleCnt="0"/>
      <dgm:spPr/>
    </dgm:pt>
    <dgm:pt modelId="{AC90E399-95CD-400A-9736-54A2C5F88E67}" type="pres">
      <dgm:prSet presAssocID="{5BCC3C42-3085-4105-AA45-60490886B938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AA5C04-0A60-4B82-B2CB-653EE5D6D23C}" type="pres">
      <dgm:prSet presAssocID="{5BCC3C42-3085-4105-AA45-60490886B938}" presName="level3hierChild" presStyleCnt="0"/>
      <dgm:spPr/>
    </dgm:pt>
    <dgm:pt modelId="{C3629AC7-48FA-49D6-BF62-F23D05A1A7D0}" type="pres">
      <dgm:prSet presAssocID="{021E5BBA-11F3-4A61-8617-9E4F62180424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B1EDEDDC-D3E8-41F1-ABB0-5182B736921A}" type="pres">
      <dgm:prSet presAssocID="{021E5BBA-11F3-4A61-8617-9E4F62180424}" presName="connTx" presStyleLbl="parChTrans1D2" presStyleIdx="2" presStyleCnt="5"/>
      <dgm:spPr/>
      <dgm:t>
        <a:bodyPr/>
        <a:lstStyle/>
        <a:p>
          <a:endParaRPr lang="ru-RU"/>
        </a:p>
      </dgm:t>
    </dgm:pt>
    <dgm:pt modelId="{18BB24C3-4E2B-417C-B159-95EA21D9EF44}" type="pres">
      <dgm:prSet presAssocID="{7499AA00-4226-429C-A640-DD1CFE8E5282}" presName="root2" presStyleCnt="0"/>
      <dgm:spPr/>
    </dgm:pt>
    <dgm:pt modelId="{EAE59A78-F6E9-4759-8B8B-2AFE2E5B72EA}" type="pres">
      <dgm:prSet presAssocID="{7499AA00-4226-429C-A640-DD1CFE8E5282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47FBCD-16E9-4DF0-A0E9-78FF8585133A}" type="pres">
      <dgm:prSet presAssocID="{7499AA00-4226-429C-A640-DD1CFE8E5282}" presName="level3hierChild" presStyleCnt="0"/>
      <dgm:spPr/>
    </dgm:pt>
    <dgm:pt modelId="{90F3E04F-CC74-4F44-B8A0-794418E70C85}" type="pres">
      <dgm:prSet presAssocID="{440355CC-E847-47D7-A13C-442FEEC4D296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BB7B2E96-FA00-4ADC-BA8C-99EF3EEDE7F3}" type="pres">
      <dgm:prSet presAssocID="{440355CC-E847-47D7-A13C-442FEEC4D296}" presName="connTx" presStyleLbl="parChTrans1D2" presStyleIdx="3" presStyleCnt="5"/>
      <dgm:spPr/>
      <dgm:t>
        <a:bodyPr/>
        <a:lstStyle/>
        <a:p>
          <a:endParaRPr lang="ru-RU"/>
        </a:p>
      </dgm:t>
    </dgm:pt>
    <dgm:pt modelId="{436DC589-A372-47D3-9630-A8F369CA9091}" type="pres">
      <dgm:prSet presAssocID="{BD51C101-A576-4E50-A591-26B2AE2F9130}" presName="root2" presStyleCnt="0"/>
      <dgm:spPr/>
    </dgm:pt>
    <dgm:pt modelId="{62ABC015-5112-4BCE-897F-05486C2B1438}" type="pres">
      <dgm:prSet presAssocID="{BD51C101-A576-4E50-A591-26B2AE2F9130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DF1FBF-B2C1-4654-8EE5-BABAD8BDA8CC}" type="pres">
      <dgm:prSet presAssocID="{BD51C101-A576-4E50-A591-26B2AE2F9130}" presName="level3hierChild" presStyleCnt="0"/>
      <dgm:spPr/>
    </dgm:pt>
    <dgm:pt modelId="{2AAD6249-455D-4D8B-8C47-E247C7078C00}" type="pres">
      <dgm:prSet presAssocID="{4C5BDA9E-08E5-43D0-8918-B90825F5DAB9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C2CFB02C-8522-4C91-B8DE-01588D8F71E3}" type="pres">
      <dgm:prSet presAssocID="{4C5BDA9E-08E5-43D0-8918-B90825F5DAB9}" presName="connTx" presStyleLbl="parChTrans1D2" presStyleIdx="4" presStyleCnt="5"/>
      <dgm:spPr/>
      <dgm:t>
        <a:bodyPr/>
        <a:lstStyle/>
        <a:p>
          <a:endParaRPr lang="ru-RU"/>
        </a:p>
      </dgm:t>
    </dgm:pt>
    <dgm:pt modelId="{C955DCFE-8D32-4FB5-A481-967938C7E3BA}" type="pres">
      <dgm:prSet presAssocID="{75CC7A83-345E-4D1C-91AD-AA7BFBFA1A1A}" presName="root2" presStyleCnt="0"/>
      <dgm:spPr/>
    </dgm:pt>
    <dgm:pt modelId="{9F1040DA-CCBF-4A91-8CE7-5AC3836FDFF5}" type="pres">
      <dgm:prSet presAssocID="{75CC7A83-345E-4D1C-91AD-AA7BFBFA1A1A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E2BD0E-6787-47BC-833E-DFF08AF0EDA9}" type="pres">
      <dgm:prSet presAssocID="{75CC7A83-345E-4D1C-91AD-AA7BFBFA1A1A}" presName="level3hierChild" presStyleCnt="0"/>
      <dgm:spPr/>
    </dgm:pt>
  </dgm:ptLst>
  <dgm:cxnLst>
    <dgm:cxn modelId="{016E460B-E79D-45D7-BBC5-FE027DEEC813}" type="presOf" srcId="{4C5BDA9E-08E5-43D0-8918-B90825F5DAB9}" destId="{C2CFB02C-8522-4C91-B8DE-01588D8F71E3}" srcOrd="1" destOrd="0" presId="urn:microsoft.com/office/officeart/2008/layout/HorizontalMultiLevelHierarchy"/>
    <dgm:cxn modelId="{8D37ECFE-FACA-4E8C-BFB3-D7FAF1B64A37}" type="presOf" srcId="{75CC7A83-345E-4D1C-91AD-AA7BFBFA1A1A}" destId="{9F1040DA-CCBF-4A91-8CE7-5AC3836FDFF5}" srcOrd="0" destOrd="0" presId="urn:microsoft.com/office/officeart/2008/layout/HorizontalMultiLevelHierarchy"/>
    <dgm:cxn modelId="{B09C67E9-8D97-4DBA-B60F-513F93D40FC1}" type="presOf" srcId="{C861D601-16D3-428F-9979-C6B8A6B0E3F8}" destId="{9D4D2BDD-5778-469B-B138-775514ED764E}" srcOrd="0" destOrd="0" presId="urn:microsoft.com/office/officeart/2008/layout/HorizontalMultiLevelHierarchy"/>
    <dgm:cxn modelId="{76F78385-B971-4CFD-9C4A-27E16483E051}" srcId="{E62752B3-31FE-4ACF-B3CF-A005209294B1}" destId="{75CC7A83-345E-4D1C-91AD-AA7BFBFA1A1A}" srcOrd="4" destOrd="0" parTransId="{4C5BDA9E-08E5-43D0-8918-B90825F5DAB9}" sibTransId="{28888E5A-8E88-4C02-8000-919E90ECAC9B}"/>
    <dgm:cxn modelId="{94516070-FDC4-4A4E-A635-5E657545EE2B}" srcId="{C861D601-16D3-428F-9979-C6B8A6B0E3F8}" destId="{E62752B3-31FE-4ACF-B3CF-A005209294B1}" srcOrd="0" destOrd="0" parTransId="{05C751FD-A56D-42D6-8347-3573C804926A}" sibTransId="{25E44133-B704-4040-BCA0-AADD96745F57}"/>
    <dgm:cxn modelId="{6E673A7A-33C5-46F6-85FF-0769858D69AF}" type="presOf" srcId="{BD51C101-A576-4E50-A591-26B2AE2F9130}" destId="{62ABC015-5112-4BCE-897F-05486C2B1438}" srcOrd="0" destOrd="0" presId="urn:microsoft.com/office/officeart/2008/layout/HorizontalMultiLevelHierarchy"/>
    <dgm:cxn modelId="{6B9405F0-9150-4D8E-AC88-4DDF06567544}" type="presOf" srcId="{021E5BBA-11F3-4A61-8617-9E4F62180424}" destId="{C3629AC7-48FA-49D6-BF62-F23D05A1A7D0}" srcOrd="0" destOrd="0" presId="urn:microsoft.com/office/officeart/2008/layout/HorizontalMultiLevelHierarchy"/>
    <dgm:cxn modelId="{6786C80B-B4DE-4559-AE2A-C634AEDBA874}" type="presOf" srcId="{95EA100D-CD06-43F6-8BC5-BF292A4A838C}" destId="{E4FE0FC5-77F8-48DF-B996-4ECCEE41CC48}" srcOrd="1" destOrd="0" presId="urn:microsoft.com/office/officeart/2008/layout/HorizontalMultiLevelHierarchy"/>
    <dgm:cxn modelId="{6439ABAD-EFEB-4BF5-8767-171D6D355E5B}" srcId="{E62752B3-31FE-4ACF-B3CF-A005209294B1}" destId="{BD51C101-A576-4E50-A591-26B2AE2F9130}" srcOrd="3" destOrd="0" parTransId="{440355CC-E847-47D7-A13C-442FEEC4D296}" sibTransId="{BE448313-ABB6-48D9-84B3-6931FEE80EE5}"/>
    <dgm:cxn modelId="{689CD99B-E3A8-4C85-BE14-7708E825CD73}" type="presOf" srcId="{4C5BDA9E-08E5-43D0-8918-B90825F5DAB9}" destId="{2AAD6249-455D-4D8B-8C47-E247C7078C00}" srcOrd="0" destOrd="0" presId="urn:microsoft.com/office/officeart/2008/layout/HorizontalMultiLevelHierarchy"/>
    <dgm:cxn modelId="{210F4231-45CC-4149-8B0F-06924FCF1187}" srcId="{E62752B3-31FE-4ACF-B3CF-A005209294B1}" destId="{5BCC3C42-3085-4105-AA45-60490886B938}" srcOrd="1" destOrd="0" parTransId="{8B613300-6DBA-4C71-98B7-F5D18227CA9C}" sibTransId="{41957465-B9E0-4771-9689-173C49C52450}"/>
    <dgm:cxn modelId="{2FC978BF-A4A4-47A6-99A0-1F46B2B9CA4C}" srcId="{E62752B3-31FE-4ACF-B3CF-A005209294B1}" destId="{C255B2CA-7F66-4D4C-830F-79142BE3C944}" srcOrd="0" destOrd="0" parTransId="{95EA100D-CD06-43F6-8BC5-BF292A4A838C}" sibTransId="{612545DE-8311-4EE4-9036-4D3FA8913452}"/>
    <dgm:cxn modelId="{3A15E48F-12D2-49F5-B9E1-2212EDE3BDB7}" type="presOf" srcId="{C255B2CA-7F66-4D4C-830F-79142BE3C944}" destId="{7458DBFA-57FD-4C8B-84D5-A53D140F2A16}" srcOrd="0" destOrd="0" presId="urn:microsoft.com/office/officeart/2008/layout/HorizontalMultiLevelHierarchy"/>
    <dgm:cxn modelId="{41CE2869-D0CB-41D1-871D-27016860D3CA}" type="presOf" srcId="{E62752B3-31FE-4ACF-B3CF-A005209294B1}" destId="{69CACE3F-7DDF-4E19-99AB-7A57AD71E4E6}" srcOrd="0" destOrd="0" presId="urn:microsoft.com/office/officeart/2008/layout/HorizontalMultiLevelHierarchy"/>
    <dgm:cxn modelId="{22BD0AC2-568E-4509-876A-39EDA165937F}" type="presOf" srcId="{95EA100D-CD06-43F6-8BC5-BF292A4A838C}" destId="{66E91E99-5D9A-4D4C-8C52-B0BEE80168A0}" srcOrd="0" destOrd="0" presId="urn:microsoft.com/office/officeart/2008/layout/HorizontalMultiLevelHierarchy"/>
    <dgm:cxn modelId="{DBD3A1E5-2F91-4E3E-B638-720CB32E1215}" srcId="{E62752B3-31FE-4ACF-B3CF-A005209294B1}" destId="{7499AA00-4226-429C-A640-DD1CFE8E5282}" srcOrd="2" destOrd="0" parTransId="{021E5BBA-11F3-4A61-8617-9E4F62180424}" sibTransId="{A9B134DC-8FEA-4734-9370-56AF6D0A4674}"/>
    <dgm:cxn modelId="{A527163A-0BFA-40BA-8E17-825BD44D729F}" type="presOf" srcId="{8B613300-6DBA-4C71-98B7-F5D18227CA9C}" destId="{6CFF2DF8-5CE8-4954-BB69-943B1F7A7A23}" srcOrd="0" destOrd="0" presId="urn:microsoft.com/office/officeart/2008/layout/HorizontalMultiLevelHierarchy"/>
    <dgm:cxn modelId="{D5DF1908-13D1-4FCF-961B-DE82A67BD962}" type="presOf" srcId="{021E5BBA-11F3-4A61-8617-9E4F62180424}" destId="{B1EDEDDC-D3E8-41F1-ABB0-5182B736921A}" srcOrd="1" destOrd="0" presId="urn:microsoft.com/office/officeart/2008/layout/HorizontalMultiLevelHierarchy"/>
    <dgm:cxn modelId="{3AD8D8EF-DD54-4FBB-BA80-EDFBC77C7C73}" type="presOf" srcId="{440355CC-E847-47D7-A13C-442FEEC4D296}" destId="{90F3E04F-CC74-4F44-B8A0-794418E70C85}" srcOrd="0" destOrd="0" presId="urn:microsoft.com/office/officeart/2008/layout/HorizontalMultiLevelHierarchy"/>
    <dgm:cxn modelId="{3A996154-C151-4B55-9F5C-9BC0ED1B942E}" type="presOf" srcId="{440355CC-E847-47D7-A13C-442FEEC4D296}" destId="{BB7B2E96-FA00-4ADC-BA8C-99EF3EEDE7F3}" srcOrd="1" destOrd="0" presId="urn:microsoft.com/office/officeart/2008/layout/HorizontalMultiLevelHierarchy"/>
    <dgm:cxn modelId="{E1A8F6CE-58D3-4B52-91EF-F11B1C260336}" type="presOf" srcId="{5BCC3C42-3085-4105-AA45-60490886B938}" destId="{AC90E399-95CD-400A-9736-54A2C5F88E67}" srcOrd="0" destOrd="0" presId="urn:microsoft.com/office/officeart/2008/layout/HorizontalMultiLevelHierarchy"/>
    <dgm:cxn modelId="{3B2E3CEE-826F-4526-BB26-A9BBC9D2BB53}" type="presOf" srcId="{7499AA00-4226-429C-A640-DD1CFE8E5282}" destId="{EAE59A78-F6E9-4759-8B8B-2AFE2E5B72EA}" srcOrd="0" destOrd="0" presId="urn:microsoft.com/office/officeart/2008/layout/HorizontalMultiLevelHierarchy"/>
    <dgm:cxn modelId="{A1900BB6-DC52-4BBE-9FEA-ABC1FCD71933}" type="presOf" srcId="{8B613300-6DBA-4C71-98B7-F5D18227CA9C}" destId="{13CCE45B-BDB6-4162-A02D-33F47C7C6CA5}" srcOrd="1" destOrd="0" presId="urn:microsoft.com/office/officeart/2008/layout/HorizontalMultiLevelHierarchy"/>
    <dgm:cxn modelId="{AFB0702A-8AEA-4FB3-A1D6-DBB4AEE72AEB}" type="presParOf" srcId="{9D4D2BDD-5778-469B-B138-775514ED764E}" destId="{16B16F6C-57A5-4AAB-A454-84945C59EF79}" srcOrd="0" destOrd="0" presId="urn:microsoft.com/office/officeart/2008/layout/HorizontalMultiLevelHierarchy"/>
    <dgm:cxn modelId="{F367957E-8C02-476E-A9C1-E12867A6F717}" type="presParOf" srcId="{16B16F6C-57A5-4AAB-A454-84945C59EF79}" destId="{69CACE3F-7DDF-4E19-99AB-7A57AD71E4E6}" srcOrd="0" destOrd="0" presId="urn:microsoft.com/office/officeart/2008/layout/HorizontalMultiLevelHierarchy"/>
    <dgm:cxn modelId="{2D41B5B5-C695-4E16-BF7C-1A5979787D98}" type="presParOf" srcId="{16B16F6C-57A5-4AAB-A454-84945C59EF79}" destId="{4D78B970-6DCD-4C3A-AA04-B04E82F7304F}" srcOrd="1" destOrd="0" presId="urn:microsoft.com/office/officeart/2008/layout/HorizontalMultiLevelHierarchy"/>
    <dgm:cxn modelId="{E7E45622-1CF7-4386-A21F-1A7F20AA0AF0}" type="presParOf" srcId="{4D78B970-6DCD-4C3A-AA04-B04E82F7304F}" destId="{66E91E99-5D9A-4D4C-8C52-B0BEE80168A0}" srcOrd="0" destOrd="0" presId="urn:microsoft.com/office/officeart/2008/layout/HorizontalMultiLevelHierarchy"/>
    <dgm:cxn modelId="{6A93645C-ED82-4C13-B272-F25DC527F01D}" type="presParOf" srcId="{66E91E99-5D9A-4D4C-8C52-B0BEE80168A0}" destId="{E4FE0FC5-77F8-48DF-B996-4ECCEE41CC48}" srcOrd="0" destOrd="0" presId="urn:microsoft.com/office/officeart/2008/layout/HorizontalMultiLevelHierarchy"/>
    <dgm:cxn modelId="{7281F572-D11F-4B36-9D47-0BF229C03B48}" type="presParOf" srcId="{4D78B970-6DCD-4C3A-AA04-B04E82F7304F}" destId="{CFB55935-5571-443C-859E-5B138608EC87}" srcOrd="1" destOrd="0" presId="urn:microsoft.com/office/officeart/2008/layout/HorizontalMultiLevelHierarchy"/>
    <dgm:cxn modelId="{910CDE6E-D039-4883-97CF-48A42ADFD227}" type="presParOf" srcId="{CFB55935-5571-443C-859E-5B138608EC87}" destId="{7458DBFA-57FD-4C8B-84D5-A53D140F2A16}" srcOrd="0" destOrd="0" presId="urn:microsoft.com/office/officeart/2008/layout/HorizontalMultiLevelHierarchy"/>
    <dgm:cxn modelId="{6AEB5E56-B595-4D86-BECB-EC4A8DD8191A}" type="presParOf" srcId="{CFB55935-5571-443C-859E-5B138608EC87}" destId="{6F75F9DA-08E9-4CE1-AD37-FB2F4AAAF730}" srcOrd="1" destOrd="0" presId="urn:microsoft.com/office/officeart/2008/layout/HorizontalMultiLevelHierarchy"/>
    <dgm:cxn modelId="{09958BED-A121-42D1-A85C-8FDEC06B757C}" type="presParOf" srcId="{4D78B970-6DCD-4C3A-AA04-B04E82F7304F}" destId="{6CFF2DF8-5CE8-4954-BB69-943B1F7A7A23}" srcOrd="2" destOrd="0" presId="urn:microsoft.com/office/officeart/2008/layout/HorizontalMultiLevelHierarchy"/>
    <dgm:cxn modelId="{199D85BD-8C4C-4EF1-BA3F-ED319A644293}" type="presParOf" srcId="{6CFF2DF8-5CE8-4954-BB69-943B1F7A7A23}" destId="{13CCE45B-BDB6-4162-A02D-33F47C7C6CA5}" srcOrd="0" destOrd="0" presId="urn:microsoft.com/office/officeart/2008/layout/HorizontalMultiLevelHierarchy"/>
    <dgm:cxn modelId="{1916EEFC-DC1A-44BE-85E0-453E49CA6447}" type="presParOf" srcId="{4D78B970-6DCD-4C3A-AA04-B04E82F7304F}" destId="{0C5EE8C1-962D-42D9-A960-24A992803847}" srcOrd="3" destOrd="0" presId="urn:microsoft.com/office/officeart/2008/layout/HorizontalMultiLevelHierarchy"/>
    <dgm:cxn modelId="{35309379-017D-49FF-B6E1-A39E878B1B8B}" type="presParOf" srcId="{0C5EE8C1-962D-42D9-A960-24A992803847}" destId="{AC90E399-95CD-400A-9736-54A2C5F88E67}" srcOrd="0" destOrd="0" presId="urn:microsoft.com/office/officeart/2008/layout/HorizontalMultiLevelHierarchy"/>
    <dgm:cxn modelId="{98F26EA9-E1B4-4B88-AD18-2ABD3558BABF}" type="presParOf" srcId="{0C5EE8C1-962D-42D9-A960-24A992803847}" destId="{08AA5C04-0A60-4B82-B2CB-653EE5D6D23C}" srcOrd="1" destOrd="0" presId="urn:microsoft.com/office/officeart/2008/layout/HorizontalMultiLevelHierarchy"/>
    <dgm:cxn modelId="{D1101266-28AE-4D48-8372-9737EE39EED5}" type="presParOf" srcId="{4D78B970-6DCD-4C3A-AA04-B04E82F7304F}" destId="{C3629AC7-48FA-49D6-BF62-F23D05A1A7D0}" srcOrd="4" destOrd="0" presId="urn:microsoft.com/office/officeart/2008/layout/HorizontalMultiLevelHierarchy"/>
    <dgm:cxn modelId="{FB7872D6-4AB2-4BAE-9E53-8F86507AF215}" type="presParOf" srcId="{C3629AC7-48FA-49D6-BF62-F23D05A1A7D0}" destId="{B1EDEDDC-D3E8-41F1-ABB0-5182B736921A}" srcOrd="0" destOrd="0" presId="urn:microsoft.com/office/officeart/2008/layout/HorizontalMultiLevelHierarchy"/>
    <dgm:cxn modelId="{096E5EE8-D881-4FF8-98AB-EEA97CCE73E7}" type="presParOf" srcId="{4D78B970-6DCD-4C3A-AA04-B04E82F7304F}" destId="{18BB24C3-4E2B-417C-B159-95EA21D9EF44}" srcOrd="5" destOrd="0" presId="urn:microsoft.com/office/officeart/2008/layout/HorizontalMultiLevelHierarchy"/>
    <dgm:cxn modelId="{1B2D9832-FBF5-4C4B-98E2-9242E53ECDA8}" type="presParOf" srcId="{18BB24C3-4E2B-417C-B159-95EA21D9EF44}" destId="{EAE59A78-F6E9-4759-8B8B-2AFE2E5B72EA}" srcOrd="0" destOrd="0" presId="urn:microsoft.com/office/officeart/2008/layout/HorizontalMultiLevelHierarchy"/>
    <dgm:cxn modelId="{E69E759A-0965-456B-9A49-ED173B2EC9A6}" type="presParOf" srcId="{18BB24C3-4E2B-417C-B159-95EA21D9EF44}" destId="{5C47FBCD-16E9-4DF0-A0E9-78FF8585133A}" srcOrd="1" destOrd="0" presId="urn:microsoft.com/office/officeart/2008/layout/HorizontalMultiLevelHierarchy"/>
    <dgm:cxn modelId="{64951533-51B2-4763-AC23-8E0C70BE178E}" type="presParOf" srcId="{4D78B970-6DCD-4C3A-AA04-B04E82F7304F}" destId="{90F3E04F-CC74-4F44-B8A0-794418E70C85}" srcOrd="6" destOrd="0" presId="urn:microsoft.com/office/officeart/2008/layout/HorizontalMultiLevelHierarchy"/>
    <dgm:cxn modelId="{2F38E4C6-59F3-4A06-983A-7C5A8513995A}" type="presParOf" srcId="{90F3E04F-CC74-4F44-B8A0-794418E70C85}" destId="{BB7B2E96-FA00-4ADC-BA8C-99EF3EEDE7F3}" srcOrd="0" destOrd="0" presId="urn:microsoft.com/office/officeart/2008/layout/HorizontalMultiLevelHierarchy"/>
    <dgm:cxn modelId="{8F7B3E29-1724-446B-AEBC-32F89FE0398D}" type="presParOf" srcId="{4D78B970-6DCD-4C3A-AA04-B04E82F7304F}" destId="{436DC589-A372-47D3-9630-A8F369CA9091}" srcOrd="7" destOrd="0" presId="urn:microsoft.com/office/officeart/2008/layout/HorizontalMultiLevelHierarchy"/>
    <dgm:cxn modelId="{65890480-0FAC-420E-BFA4-8A8E37DFF337}" type="presParOf" srcId="{436DC589-A372-47D3-9630-A8F369CA9091}" destId="{62ABC015-5112-4BCE-897F-05486C2B1438}" srcOrd="0" destOrd="0" presId="urn:microsoft.com/office/officeart/2008/layout/HorizontalMultiLevelHierarchy"/>
    <dgm:cxn modelId="{5DC3BF95-4EC6-4D82-BF4D-DEF73B14092C}" type="presParOf" srcId="{436DC589-A372-47D3-9630-A8F369CA9091}" destId="{16DF1FBF-B2C1-4654-8EE5-BABAD8BDA8CC}" srcOrd="1" destOrd="0" presId="urn:microsoft.com/office/officeart/2008/layout/HorizontalMultiLevelHierarchy"/>
    <dgm:cxn modelId="{EF64AE03-B06C-4F4F-A659-B73B0F2D211D}" type="presParOf" srcId="{4D78B970-6DCD-4C3A-AA04-B04E82F7304F}" destId="{2AAD6249-455D-4D8B-8C47-E247C7078C00}" srcOrd="8" destOrd="0" presId="urn:microsoft.com/office/officeart/2008/layout/HorizontalMultiLevelHierarchy"/>
    <dgm:cxn modelId="{A7FB435D-8BD9-4847-9EFD-FDB6C45AA63F}" type="presParOf" srcId="{2AAD6249-455D-4D8B-8C47-E247C7078C00}" destId="{C2CFB02C-8522-4C91-B8DE-01588D8F71E3}" srcOrd="0" destOrd="0" presId="urn:microsoft.com/office/officeart/2008/layout/HorizontalMultiLevelHierarchy"/>
    <dgm:cxn modelId="{F3163B35-2A53-4022-A13A-34BC1BF53A28}" type="presParOf" srcId="{4D78B970-6DCD-4C3A-AA04-B04E82F7304F}" destId="{C955DCFE-8D32-4FB5-A481-967938C7E3BA}" srcOrd="9" destOrd="0" presId="urn:microsoft.com/office/officeart/2008/layout/HorizontalMultiLevelHierarchy"/>
    <dgm:cxn modelId="{D70305A1-ADA6-4590-A153-116C737399B5}" type="presParOf" srcId="{C955DCFE-8D32-4FB5-A481-967938C7E3BA}" destId="{9F1040DA-CCBF-4A91-8CE7-5AC3836FDFF5}" srcOrd="0" destOrd="0" presId="urn:microsoft.com/office/officeart/2008/layout/HorizontalMultiLevelHierarchy"/>
    <dgm:cxn modelId="{BE68FB66-C914-4A2B-B94A-1D707B140AED}" type="presParOf" srcId="{C955DCFE-8D32-4FB5-A481-967938C7E3BA}" destId="{CAE2BD0E-6787-47BC-833E-DFF08AF0EDA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275609-F8EB-402D-9645-10BEC1E1EA96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34055F-2091-4503-8B94-7462EBD1332F}">
      <dgm:prSet phldrT="[Текст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Цели</a:t>
          </a:r>
          <a:endParaRPr lang="ru-RU" b="1" dirty="0">
            <a:solidFill>
              <a:schemeClr val="tx1"/>
            </a:solidFill>
          </a:endParaRPr>
        </a:p>
      </dgm:t>
    </dgm:pt>
    <dgm:pt modelId="{C2253DB2-CD5E-4395-A4E6-172C9D944279}" type="parTrans" cxnId="{14AE064E-C05F-4421-BC63-9C3119462F66}">
      <dgm:prSet/>
      <dgm:spPr/>
      <dgm:t>
        <a:bodyPr/>
        <a:lstStyle/>
        <a:p>
          <a:endParaRPr lang="ru-RU"/>
        </a:p>
      </dgm:t>
    </dgm:pt>
    <dgm:pt modelId="{F2AA3E98-BA0E-4B47-8492-7E488AC5ED06}" type="sibTrans" cxnId="{14AE064E-C05F-4421-BC63-9C3119462F66}">
      <dgm:prSet/>
      <dgm:spPr/>
      <dgm:t>
        <a:bodyPr/>
        <a:lstStyle/>
        <a:p>
          <a:endParaRPr lang="ru-RU"/>
        </a:p>
      </dgm:t>
    </dgm:pt>
    <dgm:pt modelId="{CD918E1D-1FDA-4657-8BD8-72BC20494C3E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Показать изучаемое явление в педагогически трансформированном виде , создать базу для его изучения</a:t>
          </a:r>
          <a:endParaRPr lang="ru-RU" b="1" dirty="0"/>
        </a:p>
      </dgm:t>
    </dgm:pt>
    <dgm:pt modelId="{D37E9B83-E4FB-4AFD-AF00-EC6E1B83A4DC}" type="parTrans" cxnId="{4C70C8B8-F5D8-4EF1-B0DE-76442DBBA5F6}">
      <dgm:prSet/>
      <dgm:spPr/>
      <dgm:t>
        <a:bodyPr/>
        <a:lstStyle/>
        <a:p>
          <a:endParaRPr lang="ru-RU"/>
        </a:p>
      </dgm:t>
    </dgm:pt>
    <dgm:pt modelId="{4B033B06-BDE0-4441-82C7-5F144F74AF88}" type="sibTrans" cxnId="{4C70C8B8-F5D8-4EF1-B0DE-76442DBBA5F6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069145D8-9431-4F99-BB1D-4C85BAA73736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Повысить наглядность преподавания, сделать изучаемое явление более доступным для обучающихся</a:t>
          </a:r>
          <a:endParaRPr lang="ru-RU" b="1" dirty="0"/>
        </a:p>
      </dgm:t>
    </dgm:pt>
    <dgm:pt modelId="{53A03DFD-6581-431B-8ADD-61282070738D}" type="parTrans" cxnId="{920FB40A-FF24-4732-AD6A-9813DFFCAED0}">
      <dgm:prSet/>
      <dgm:spPr/>
      <dgm:t>
        <a:bodyPr/>
        <a:lstStyle/>
        <a:p>
          <a:endParaRPr lang="ru-RU"/>
        </a:p>
      </dgm:t>
    </dgm:pt>
    <dgm:pt modelId="{C67D04DD-B3A9-463C-93C7-630FC2065B9C}" type="sibTrans" cxnId="{920FB40A-FF24-4732-AD6A-9813DFFCAED0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1952F0FB-03DA-4756-ACDA-8BFE59C3E616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Показать применение изученных физических явлений в быту и технике</a:t>
          </a:r>
          <a:endParaRPr lang="ru-RU" b="1" dirty="0"/>
        </a:p>
      </dgm:t>
    </dgm:pt>
    <dgm:pt modelId="{97789B26-5BD9-4500-BDDD-7161F20BC26B}" type="parTrans" cxnId="{86628F71-D818-463B-9B7A-02B3D704BF6E}">
      <dgm:prSet/>
      <dgm:spPr/>
      <dgm:t>
        <a:bodyPr/>
        <a:lstStyle/>
        <a:p>
          <a:endParaRPr lang="ru-RU"/>
        </a:p>
      </dgm:t>
    </dgm:pt>
    <dgm:pt modelId="{9E486F98-9205-4182-AC90-2B722CAD1A6E}" type="sibTrans" cxnId="{86628F71-D818-463B-9B7A-02B3D704BF6E}">
      <dgm:prSet/>
      <dgm:spPr/>
      <dgm:t>
        <a:bodyPr/>
        <a:lstStyle/>
        <a:p>
          <a:endParaRPr lang="ru-RU"/>
        </a:p>
      </dgm:t>
    </dgm:pt>
    <dgm:pt modelId="{CC4798AD-5AA5-4494-8710-B5093D4D23D9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Познакомить с экспериментальным методом изучения физических явлений</a:t>
          </a:r>
          <a:endParaRPr lang="ru-RU" b="1" dirty="0"/>
        </a:p>
      </dgm:t>
    </dgm:pt>
    <dgm:pt modelId="{007B5678-4430-47AE-AE8E-5321E18CBBDA}" type="parTrans" cxnId="{5920D033-4451-49A2-AA10-38295F7B6AFB}">
      <dgm:prSet/>
      <dgm:spPr/>
      <dgm:t>
        <a:bodyPr/>
        <a:lstStyle/>
        <a:p>
          <a:endParaRPr lang="ru-RU"/>
        </a:p>
      </dgm:t>
    </dgm:pt>
    <dgm:pt modelId="{D739578D-8159-4D07-90F5-2D4FCD61DF35}" type="sibTrans" cxnId="{5920D033-4451-49A2-AA10-38295F7B6AFB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16868A63-0E79-42F0-AD04-17C7DC64989E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Проиллюстрировать проявление установленных в науке закономерностей в доступном для обучающихся виде</a:t>
          </a:r>
          <a:endParaRPr lang="ru-RU" b="1" dirty="0"/>
        </a:p>
      </dgm:t>
    </dgm:pt>
    <dgm:pt modelId="{18C4D994-3308-4AB8-B6A8-85B98B70B167}" type="parTrans" cxnId="{55963E68-B31A-4C36-AA6C-BD3371E07B7B}">
      <dgm:prSet/>
      <dgm:spPr/>
      <dgm:t>
        <a:bodyPr/>
        <a:lstStyle/>
        <a:p>
          <a:endParaRPr lang="ru-RU"/>
        </a:p>
      </dgm:t>
    </dgm:pt>
    <dgm:pt modelId="{1CBE9A82-7982-48E2-8EFF-11BDB2759316}" type="sibTrans" cxnId="{55963E68-B31A-4C36-AA6C-BD3371E07B7B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AE3B8964-E4A1-4F71-A9B6-106091B51175}" type="pres">
      <dgm:prSet presAssocID="{18275609-F8EB-402D-9645-10BEC1E1EA9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EAB164-3EAB-41D8-BCE8-CA41AB2C5395}" type="pres">
      <dgm:prSet presAssocID="{2734055F-2091-4503-8B94-7462EBD1332F}" presName="centerShape" presStyleLbl="node0" presStyleIdx="0" presStyleCnt="1" custScaleX="62865" custScaleY="56392"/>
      <dgm:spPr/>
      <dgm:t>
        <a:bodyPr/>
        <a:lstStyle/>
        <a:p>
          <a:endParaRPr lang="ru-RU"/>
        </a:p>
      </dgm:t>
    </dgm:pt>
    <dgm:pt modelId="{BA5BF47B-6ABB-4923-8F5C-A533BE8B9E51}" type="pres">
      <dgm:prSet presAssocID="{CD918E1D-1FDA-4657-8BD8-72BC20494C3E}" presName="node" presStyleLbl="node1" presStyleIdx="0" presStyleCnt="5" custScaleX="2278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AB9C60-D29D-4B83-A1C9-B3B6E5BFFD82}" type="pres">
      <dgm:prSet presAssocID="{CD918E1D-1FDA-4657-8BD8-72BC20494C3E}" presName="dummy" presStyleCnt="0"/>
      <dgm:spPr/>
    </dgm:pt>
    <dgm:pt modelId="{E385CAFB-EC63-4B24-A63D-EFAD4092417A}" type="pres">
      <dgm:prSet presAssocID="{4B033B06-BDE0-4441-82C7-5F144F74AF88}" presName="sibTrans" presStyleLbl="sibTrans2D1" presStyleIdx="0" presStyleCnt="5"/>
      <dgm:spPr/>
      <dgm:t>
        <a:bodyPr/>
        <a:lstStyle/>
        <a:p>
          <a:endParaRPr lang="ru-RU"/>
        </a:p>
      </dgm:t>
    </dgm:pt>
    <dgm:pt modelId="{5DB317D8-5D21-4353-AF26-1C425A7DAEF7}" type="pres">
      <dgm:prSet presAssocID="{069145D8-9431-4F99-BB1D-4C85BAA73736}" presName="node" presStyleLbl="node1" presStyleIdx="1" presStyleCnt="5" custScaleX="2108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6CF867-20D1-4343-A965-16AA215F230B}" type="pres">
      <dgm:prSet presAssocID="{069145D8-9431-4F99-BB1D-4C85BAA73736}" presName="dummy" presStyleCnt="0"/>
      <dgm:spPr/>
    </dgm:pt>
    <dgm:pt modelId="{7CC2026F-3A94-4EA7-830C-0A64B7708766}" type="pres">
      <dgm:prSet presAssocID="{C67D04DD-B3A9-463C-93C7-630FC2065B9C}" presName="sibTrans" presStyleLbl="sibTrans2D1" presStyleIdx="1" presStyleCnt="5"/>
      <dgm:spPr/>
      <dgm:t>
        <a:bodyPr/>
        <a:lstStyle/>
        <a:p>
          <a:endParaRPr lang="ru-RU"/>
        </a:p>
      </dgm:t>
    </dgm:pt>
    <dgm:pt modelId="{005427B2-B645-405D-9540-483353A83339}" type="pres">
      <dgm:prSet presAssocID="{1952F0FB-03DA-4756-ACDA-8BFE59C3E616}" presName="node" presStyleLbl="node1" presStyleIdx="2" presStyleCnt="5" custScaleX="2151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987197-2407-4117-8B7F-5633F03FD62B}" type="pres">
      <dgm:prSet presAssocID="{1952F0FB-03DA-4756-ACDA-8BFE59C3E616}" presName="dummy" presStyleCnt="0"/>
      <dgm:spPr/>
    </dgm:pt>
    <dgm:pt modelId="{B6E710CD-5EF1-452A-A91C-93DD6CB98E72}" type="pres">
      <dgm:prSet presAssocID="{9E486F98-9205-4182-AC90-2B722CAD1A6E}" presName="sibTrans" presStyleLbl="sibTrans2D1" presStyleIdx="2" presStyleCnt="5"/>
      <dgm:spPr/>
      <dgm:t>
        <a:bodyPr/>
        <a:lstStyle/>
        <a:p>
          <a:endParaRPr lang="ru-RU"/>
        </a:p>
      </dgm:t>
    </dgm:pt>
    <dgm:pt modelId="{507FDCBF-4FEA-4066-B6F5-BC68F02606C2}" type="pres">
      <dgm:prSet presAssocID="{CC4798AD-5AA5-4494-8710-B5093D4D23D9}" presName="node" presStyleLbl="node1" presStyleIdx="3" presStyleCnt="5" custScaleX="201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80D847-13CE-45EB-85C6-56774F7A371F}" type="pres">
      <dgm:prSet presAssocID="{CC4798AD-5AA5-4494-8710-B5093D4D23D9}" presName="dummy" presStyleCnt="0"/>
      <dgm:spPr/>
    </dgm:pt>
    <dgm:pt modelId="{312E1F4F-543A-4390-9D43-FDABD1080DA3}" type="pres">
      <dgm:prSet presAssocID="{D739578D-8159-4D07-90F5-2D4FCD61DF35}" presName="sibTrans" presStyleLbl="sibTrans2D1" presStyleIdx="3" presStyleCnt="5"/>
      <dgm:spPr/>
      <dgm:t>
        <a:bodyPr/>
        <a:lstStyle/>
        <a:p>
          <a:endParaRPr lang="ru-RU"/>
        </a:p>
      </dgm:t>
    </dgm:pt>
    <dgm:pt modelId="{5A64B120-45CE-4FC8-9D3A-00C8F35A7638}" type="pres">
      <dgm:prSet presAssocID="{16868A63-0E79-42F0-AD04-17C7DC64989E}" presName="node" presStyleLbl="node1" presStyleIdx="4" presStyleCnt="5" custScaleX="220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AE79C-3DBA-4BAA-99BE-1E3CC5FA6C62}" type="pres">
      <dgm:prSet presAssocID="{16868A63-0E79-42F0-AD04-17C7DC64989E}" presName="dummy" presStyleCnt="0"/>
      <dgm:spPr/>
    </dgm:pt>
    <dgm:pt modelId="{96E9806C-67A3-4EB2-9D99-95554A06B2DB}" type="pres">
      <dgm:prSet presAssocID="{1CBE9A82-7982-48E2-8EFF-11BDB2759316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7F58CEB4-FCFE-4613-8FA5-925C03849DE2}" type="presOf" srcId="{2734055F-2091-4503-8B94-7462EBD1332F}" destId="{96EAB164-3EAB-41D8-BCE8-CA41AB2C5395}" srcOrd="0" destOrd="0" presId="urn:microsoft.com/office/officeart/2005/8/layout/radial6"/>
    <dgm:cxn modelId="{F7128238-649E-4254-8279-D3D554DA0F97}" type="presOf" srcId="{9E486F98-9205-4182-AC90-2B722CAD1A6E}" destId="{B6E710CD-5EF1-452A-A91C-93DD6CB98E72}" srcOrd="0" destOrd="0" presId="urn:microsoft.com/office/officeart/2005/8/layout/radial6"/>
    <dgm:cxn modelId="{14AE064E-C05F-4421-BC63-9C3119462F66}" srcId="{18275609-F8EB-402D-9645-10BEC1E1EA96}" destId="{2734055F-2091-4503-8B94-7462EBD1332F}" srcOrd="0" destOrd="0" parTransId="{C2253DB2-CD5E-4395-A4E6-172C9D944279}" sibTransId="{F2AA3E98-BA0E-4B47-8492-7E488AC5ED06}"/>
    <dgm:cxn modelId="{E49B4C7F-A4D1-4743-A8C7-E495FDD4998F}" type="presOf" srcId="{18275609-F8EB-402D-9645-10BEC1E1EA96}" destId="{AE3B8964-E4A1-4F71-A9B6-106091B51175}" srcOrd="0" destOrd="0" presId="urn:microsoft.com/office/officeart/2005/8/layout/radial6"/>
    <dgm:cxn modelId="{C833A7F7-95DE-4714-8FBA-BD274ED94BA6}" type="presOf" srcId="{CC4798AD-5AA5-4494-8710-B5093D4D23D9}" destId="{507FDCBF-4FEA-4066-B6F5-BC68F02606C2}" srcOrd="0" destOrd="0" presId="urn:microsoft.com/office/officeart/2005/8/layout/radial6"/>
    <dgm:cxn modelId="{4C70C8B8-F5D8-4EF1-B0DE-76442DBBA5F6}" srcId="{2734055F-2091-4503-8B94-7462EBD1332F}" destId="{CD918E1D-1FDA-4657-8BD8-72BC20494C3E}" srcOrd="0" destOrd="0" parTransId="{D37E9B83-E4FB-4AFD-AF00-EC6E1B83A4DC}" sibTransId="{4B033B06-BDE0-4441-82C7-5F144F74AF88}"/>
    <dgm:cxn modelId="{C9AD9778-97D5-4C0E-AD6C-3A196F9DD4B4}" type="presOf" srcId="{CD918E1D-1FDA-4657-8BD8-72BC20494C3E}" destId="{BA5BF47B-6ABB-4923-8F5C-A533BE8B9E51}" srcOrd="0" destOrd="0" presId="urn:microsoft.com/office/officeart/2005/8/layout/radial6"/>
    <dgm:cxn modelId="{920FB40A-FF24-4732-AD6A-9813DFFCAED0}" srcId="{2734055F-2091-4503-8B94-7462EBD1332F}" destId="{069145D8-9431-4F99-BB1D-4C85BAA73736}" srcOrd="1" destOrd="0" parTransId="{53A03DFD-6581-431B-8ADD-61282070738D}" sibTransId="{C67D04DD-B3A9-463C-93C7-630FC2065B9C}"/>
    <dgm:cxn modelId="{5920D033-4451-49A2-AA10-38295F7B6AFB}" srcId="{2734055F-2091-4503-8B94-7462EBD1332F}" destId="{CC4798AD-5AA5-4494-8710-B5093D4D23D9}" srcOrd="3" destOrd="0" parTransId="{007B5678-4430-47AE-AE8E-5321E18CBBDA}" sibTransId="{D739578D-8159-4D07-90F5-2D4FCD61DF35}"/>
    <dgm:cxn modelId="{86628F71-D818-463B-9B7A-02B3D704BF6E}" srcId="{2734055F-2091-4503-8B94-7462EBD1332F}" destId="{1952F0FB-03DA-4756-ACDA-8BFE59C3E616}" srcOrd="2" destOrd="0" parTransId="{97789B26-5BD9-4500-BDDD-7161F20BC26B}" sibTransId="{9E486F98-9205-4182-AC90-2B722CAD1A6E}"/>
    <dgm:cxn modelId="{55963E68-B31A-4C36-AA6C-BD3371E07B7B}" srcId="{2734055F-2091-4503-8B94-7462EBD1332F}" destId="{16868A63-0E79-42F0-AD04-17C7DC64989E}" srcOrd="4" destOrd="0" parTransId="{18C4D994-3308-4AB8-B6A8-85B98B70B167}" sibTransId="{1CBE9A82-7982-48E2-8EFF-11BDB2759316}"/>
    <dgm:cxn modelId="{B17963D7-C8B2-49C0-937F-D81FD1464415}" type="presOf" srcId="{C67D04DD-B3A9-463C-93C7-630FC2065B9C}" destId="{7CC2026F-3A94-4EA7-830C-0A64B7708766}" srcOrd="0" destOrd="0" presId="urn:microsoft.com/office/officeart/2005/8/layout/radial6"/>
    <dgm:cxn modelId="{861821FB-7EF9-4C7F-A5FD-D31EDB7E951D}" type="presOf" srcId="{16868A63-0E79-42F0-AD04-17C7DC64989E}" destId="{5A64B120-45CE-4FC8-9D3A-00C8F35A7638}" srcOrd="0" destOrd="0" presId="urn:microsoft.com/office/officeart/2005/8/layout/radial6"/>
    <dgm:cxn modelId="{E2068489-A1C0-4816-B9AE-B3890097FD46}" type="presOf" srcId="{4B033B06-BDE0-4441-82C7-5F144F74AF88}" destId="{E385CAFB-EC63-4B24-A63D-EFAD4092417A}" srcOrd="0" destOrd="0" presId="urn:microsoft.com/office/officeart/2005/8/layout/radial6"/>
    <dgm:cxn modelId="{94141235-BD43-45DE-8AEC-D80B10A033A2}" type="presOf" srcId="{1952F0FB-03DA-4756-ACDA-8BFE59C3E616}" destId="{005427B2-B645-405D-9540-483353A83339}" srcOrd="0" destOrd="0" presId="urn:microsoft.com/office/officeart/2005/8/layout/radial6"/>
    <dgm:cxn modelId="{CEF2E6F0-02D4-46BC-B00C-16A23384BDE8}" type="presOf" srcId="{069145D8-9431-4F99-BB1D-4C85BAA73736}" destId="{5DB317D8-5D21-4353-AF26-1C425A7DAEF7}" srcOrd="0" destOrd="0" presId="urn:microsoft.com/office/officeart/2005/8/layout/radial6"/>
    <dgm:cxn modelId="{F12410EC-C500-469B-9503-1E94EC15BA3D}" type="presOf" srcId="{D739578D-8159-4D07-90F5-2D4FCD61DF35}" destId="{312E1F4F-543A-4390-9D43-FDABD1080DA3}" srcOrd="0" destOrd="0" presId="urn:microsoft.com/office/officeart/2005/8/layout/radial6"/>
    <dgm:cxn modelId="{6CCE9D0C-148A-40F6-B334-1092F597E97B}" type="presOf" srcId="{1CBE9A82-7982-48E2-8EFF-11BDB2759316}" destId="{96E9806C-67A3-4EB2-9D99-95554A06B2DB}" srcOrd="0" destOrd="0" presId="urn:microsoft.com/office/officeart/2005/8/layout/radial6"/>
    <dgm:cxn modelId="{572D5A8C-B66E-4023-BA12-7E5FE06DF3B7}" type="presParOf" srcId="{AE3B8964-E4A1-4F71-A9B6-106091B51175}" destId="{96EAB164-3EAB-41D8-BCE8-CA41AB2C5395}" srcOrd="0" destOrd="0" presId="urn:microsoft.com/office/officeart/2005/8/layout/radial6"/>
    <dgm:cxn modelId="{33E99304-45C1-49BE-A6EE-5EE3C16A00E8}" type="presParOf" srcId="{AE3B8964-E4A1-4F71-A9B6-106091B51175}" destId="{BA5BF47B-6ABB-4923-8F5C-A533BE8B9E51}" srcOrd="1" destOrd="0" presId="urn:microsoft.com/office/officeart/2005/8/layout/radial6"/>
    <dgm:cxn modelId="{09BA632C-9757-489E-AC0F-E30CDF5D7F04}" type="presParOf" srcId="{AE3B8964-E4A1-4F71-A9B6-106091B51175}" destId="{00AB9C60-D29D-4B83-A1C9-B3B6E5BFFD82}" srcOrd="2" destOrd="0" presId="urn:microsoft.com/office/officeart/2005/8/layout/radial6"/>
    <dgm:cxn modelId="{3FB1563D-74C9-4A6A-8876-76CFD446C3E2}" type="presParOf" srcId="{AE3B8964-E4A1-4F71-A9B6-106091B51175}" destId="{E385CAFB-EC63-4B24-A63D-EFAD4092417A}" srcOrd="3" destOrd="0" presId="urn:microsoft.com/office/officeart/2005/8/layout/radial6"/>
    <dgm:cxn modelId="{165FA124-03C3-469E-8693-5A6D70091B78}" type="presParOf" srcId="{AE3B8964-E4A1-4F71-A9B6-106091B51175}" destId="{5DB317D8-5D21-4353-AF26-1C425A7DAEF7}" srcOrd="4" destOrd="0" presId="urn:microsoft.com/office/officeart/2005/8/layout/radial6"/>
    <dgm:cxn modelId="{7200D9AF-10A1-40FA-8F09-27B938F420FA}" type="presParOf" srcId="{AE3B8964-E4A1-4F71-A9B6-106091B51175}" destId="{766CF867-20D1-4343-A965-16AA215F230B}" srcOrd="5" destOrd="0" presId="urn:microsoft.com/office/officeart/2005/8/layout/radial6"/>
    <dgm:cxn modelId="{54DCE6DA-E155-4F1B-A6D8-066459E1BC34}" type="presParOf" srcId="{AE3B8964-E4A1-4F71-A9B6-106091B51175}" destId="{7CC2026F-3A94-4EA7-830C-0A64B7708766}" srcOrd="6" destOrd="0" presId="urn:microsoft.com/office/officeart/2005/8/layout/radial6"/>
    <dgm:cxn modelId="{97A7175F-C0D8-4330-85F1-F8F5996CF75C}" type="presParOf" srcId="{AE3B8964-E4A1-4F71-A9B6-106091B51175}" destId="{005427B2-B645-405D-9540-483353A83339}" srcOrd="7" destOrd="0" presId="urn:microsoft.com/office/officeart/2005/8/layout/radial6"/>
    <dgm:cxn modelId="{6096F31E-E378-4ECA-A5EB-50C00E61C480}" type="presParOf" srcId="{AE3B8964-E4A1-4F71-A9B6-106091B51175}" destId="{5C987197-2407-4117-8B7F-5633F03FD62B}" srcOrd="8" destOrd="0" presId="urn:microsoft.com/office/officeart/2005/8/layout/radial6"/>
    <dgm:cxn modelId="{BF2724F8-5478-4B21-B7FB-961A692D605B}" type="presParOf" srcId="{AE3B8964-E4A1-4F71-A9B6-106091B51175}" destId="{B6E710CD-5EF1-452A-A91C-93DD6CB98E72}" srcOrd="9" destOrd="0" presId="urn:microsoft.com/office/officeart/2005/8/layout/radial6"/>
    <dgm:cxn modelId="{BCCF2F42-3BF3-49EF-BB2F-2CA4C63AA880}" type="presParOf" srcId="{AE3B8964-E4A1-4F71-A9B6-106091B51175}" destId="{507FDCBF-4FEA-4066-B6F5-BC68F02606C2}" srcOrd="10" destOrd="0" presId="urn:microsoft.com/office/officeart/2005/8/layout/radial6"/>
    <dgm:cxn modelId="{0E0423CA-97CB-4040-AE72-57CEB7F2B7C4}" type="presParOf" srcId="{AE3B8964-E4A1-4F71-A9B6-106091B51175}" destId="{5280D847-13CE-45EB-85C6-56774F7A371F}" srcOrd="11" destOrd="0" presId="urn:microsoft.com/office/officeart/2005/8/layout/radial6"/>
    <dgm:cxn modelId="{BC585673-F259-4ABB-A91B-B2E2D24395D2}" type="presParOf" srcId="{AE3B8964-E4A1-4F71-A9B6-106091B51175}" destId="{312E1F4F-543A-4390-9D43-FDABD1080DA3}" srcOrd="12" destOrd="0" presId="urn:microsoft.com/office/officeart/2005/8/layout/radial6"/>
    <dgm:cxn modelId="{AF64B235-C14D-4857-B025-A559DECD685A}" type="presParOf" srcId="{AE3B8964-E4A1-4F71-A9B6-106091B51175}" destId="{5A64B120-45CE-4FC8-9D3A-00C8F35A7638}" srcOrd="13" destOrd="0" presId="urn:microsoft.com/office/officeart/2005/8/layout/radial6"/>
    <dgm:cxn modelId="{77B654D2-8A24-41F3-B785-98C5CC502BB5}" type="presParOf" srcId="{AE3B8964-E4A1-4F71-A9B6-106091B51175}" destId="{2E5AE79C-3DBA-4BAA-99BE-1E3CC5FA6C62}" srcOrd="14" destOrd="0" presId="urn:microsoft.com/office/officeart/2005/8/layout/radial6"/>
    <dgm:cxn modelId="{2D7D5877-E703-4232-824E-14E293323793}" type="presParOf" srcId="{AE3B8964-E4A1-4F71-A9B6-106091B51175}" destId="{96E9806C-67A3-4EB2-9D99-95554A06B2DB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4F7A22E-A632-4A82-B6DA-8F1A4B47A1AE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712C98-B515-469A-A66D-DC5DA892CDB2}">
      <dgm:prSet/>
      <dgm:spPr/>
      <dgm:t>
        <a:bodyPr/>
        <a:lstStyle/>
        <a:p>
          <a:endParaRPr lang="ru-RU"/>
        </a:p>
      </dgm:t>
    </dgm:pt>
    <dgm:pt modelId="{7341E6DA-154A-449E-85E1-0D2F0215DB90}" type="parTrans" cxnId="{0A561937-3BE8-4AA9-AFA5-1D5FD478E0BB}">
      <dgm:prSet/>
      <dgm:spPr/>
      <dgm:t>
        <a:bodyPr/>
        <a:lstStyle/>
        <a:p>
          <a:endParaRPr lang="ru-RU"/>
        </a:p>
      </dgm:t>
    </dgm:pt>
    <dgm:pt modelId="{D6FFA171-5B8A-42A7-AF49-DBACB57BB423}" type="sibTrans" cxnId="{0A561937-3BE8-4AA9-AFA5-1D5FD478E0BB}">
      <dgm:prSet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5A13EBC-9BFF-43D0-A0AB-7F0B45A14B0C}">
      <dgm:prSet phldrT="[Текст]" custT="1"/>
      <dgm:spPr/>
      <dgm:t>
        <a:bodyPr/>
        <a:lstStyle/>
        <a:p>
          <a:r>
            <a:rPr lang="ru-RU" sz="2800" dirty="0" smtClean="0"/>
            <a:t>подготовка</a:t>
          </a:r>
          <a:endParaRPr lang="ru-RU" sz="2800" dirty="0"/>
        </a:p>
      </dgm:t>
    </dgm:pt>
    <dgm:pt modelId="{3232B7C8-142E-45B0-BEA8-23FCE46C8453}" type="parTrans" cxnId="{10A61F01-B60B-442C-9B9B-43F22127C29B}">
      <dgm:prSet/>
      <dgm:spPr/>
      <dgm:t>
        <a:bodyPr/>
        <a:lstStyle/>
        <a:p>
          <a:endParaRPr lang="ru-RU"/>
        </a:p>
      </dgm:t>
    </dgm:pt>
    <dgm:pt modelId="{10CCD448-2F15-4D42-AA5E-AC6C1B49E099}" type="sibTrans" cxnId="{10A61F01-B60B-442C-9B9B-43F22127C29B}">
      <dgm:prSet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AA9C8086-86A5-4B8F-A348-61AA6B2F4EEE}">
      <dgm:prSet phldrT="[Текст]" custT="1"/>
      <dgm:spPr/>
      <dgm:t>
        <a:bodyPr/>
        <a:lstStyle/>
        <a:p>
          <a:r>
            <a:rPr lang="ru-RU" sz="2800" dirty="0" smtClean="0"/>
            <a:t>выполнение</a:t>
          </a:r>
          <a:endParaRPr lang="ru-RU" sz="2800" dirty="0"/>
        </a:p>
      </dgm:t>
    </dgm:pt>
    <dgm:pt modelId="{57C647DE-D024-4AF2-94DA-A60CA95C3FDA}" type="parTrans" cxnId="{22E8000E-AF35-4299-9947-E0827BA63118}">
      <dgm:prSet/>
      <dgm:spPr/>
      <dgm:t>
        <a:bodyPr/>
        <a:lstStyle/>
        <a:p>
          <a:endParaRPr lang="ru-RU"/>
        </a:p>
      </dgm:t>
    </dgm:pt>
    <dgm:pt modelId="{49DAE5EB-07FD-495A-B0B3-BCAA6E5D55A3}" type="sibTrans" cxnId="{22E8000E-AF35-4299-9947-E0827BA63118}">
      <dgm:prSet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F0236FD-7072-4AAE-810D-876C788723C8}">
      <dgm:prSet phldrT="[Текст]"/>
      <dgm:spPr/>
      <dgm:t>
        <a:bodyPr/>
        <a:lstStyle/>
        <a:p>
          <a:r>
            <a:rPr lang="ru-RU" dirty="0" smtClean="0"/>
            <a:t>оформление</a:t>
          </a:r>
          <a:endParaRPr lang="ru-RU" dirty="0"/>
        </a:p>
      </dgm:t>
    </dgm:pt>
    <dgm:pt modelId="{2922F995-F926-4203-BDF5-C45D6B49FC6E}" type="parTrans" cxnId="{B46467CF-57F2-4A8E-9D4D-0F774429FCAF}">
      <dgm:prSet/>
      <dgm:spPr/>
      <dgm:t>
        <a:bodyPr/>
        <a:lstStyle/>
        <a:p>
          <a:endParaRPr lang="ru-RU"/>
        </a:p>
      </dgm:t>
    </dgm:pt>
    <dgm:pt modelId="{B65C7B94-02D7-403E-8EA1-EC148C4389C6}" type="sibTrans" cxnId="{B46467CF-57F2-4A8E-9D4D-0F774429FCAF}">
      <dgm:prSet/>
      <dgm:spPr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BABDF3F-EC18-48A1-A42E-4EB4182367DB}">
      <dgm:prSet/>
      <dgm:spPr/>
      <dgm:t>
        <a:bodyPr/>
        <a:lstStyle/>
        <a:p>
          <a:endParaRPr lang="ru-RU"/>
        </a:p>
      </dgm:t>
    </dgm:pt>
    <dgm:pt modelId="{EEB2FC8C-1BAD-4548-9CA1-200C0CFC3D3B}" type="parTrans" cxnId="{7C04C1D8-918D-4FB1-A469-725FFE9E47B8}">
      <dgm:prSet/>
      <dgm:spPr/>
      <dgm:t>
        <a:bodyPr/>
        <a:lstStyle/>
        <a:p>
          <a:endParaRPr lang="ru-RU"/>
        </a:p>
      </dgm:t>
    </dgm:pt>
    <dgm:pt modelId="{E70EC4BC-3E8A-4979-B91B-344271C21422}" type="sibTrans" cxnId="{7C04C1D8-918D-4FB1-A469-725FFE9E47B8}">
      <dgm:prSet/>
      <dgm:spPr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4E7F011-8C04-4F29-ADFC-A11673AC6132}">
      <dgm:prSet/>
      <dgm:spPr/>
      <dgm:t>
        <a:bodyPr/>
        <a:lstStyle/>
        <a:p>
          <a:r>
            <a:rPr lang="ru-RU" dirty="0" smtClean="0"/>
            <a:t>оценка</a:t>
          </a:r>
          <a:endParaRPr lang="ru-RU" dirty="0"/>
        </a:p>
      </dgm:t>
    </dgm:pt>
    <dgm:pt modelId="{B5ABDAD0-1450-4F1C-820C-AB9E53E07A83}" type="parTrans" cxnId="{522E4DE0-A468-4B8F-9BBD-47A7EE974DE0}">
      <dgm:prSet/>
      <dgm:spPr/>
      <dgm:t>
        <a:bodyPr/>
        <a:lstStyle/>
        <a:p>
          <a:endParaRPr lang="ru-RU"/>
        </a:p>
      </dgm:t>
    </dgm:pt>
    <dgm:pt modelId="{507A474F-544A-46A9-B72B-6BA456A7E90D}" type="sibTrans" cxnId="{522E4DE0-A468-4B8F-9BBD-47A7EE974DE0}">
      <dgm:prSet/>
      <dgm:spPr>
        <a:blipFill rotWithShape="1">
          <a:blip xmlns:r="http://schemas.openxmlformats.org/officeDocument/2006/relationships"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F516E21-169A-4A4D-9B62-49978DCBFD7C}" type="pres">
      <dgm:prSet presAssocID="{94F7A22E-A632-4A82-B6DA-8F1A4B47A1A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62FCC02-5020-4BA3-8A9A-2227B397BC30}" type="pres">
      <dgm:prSet presAssocID="{94F7A22E-A632-4A82-B6DA-8F1A4B47A1AE}" presName="Name1" presStyleCnt="0"/>
      <dgm:spPr/>
    </dgm:pt>
    <dgm:pt modelId="{B53C101E-703A-43AD-A929-B11C5F636DE3}" type="pres">
      <dgm:prSet presAssocID="{D6FFA171-5B8A-42A7-AF49-DBACB57BB423}" presName="picture_1" presStyleCnt="0"/>
      <dgm:spPr/>
    </dgm:pt>
    <dgm:pt modelId="{D5E010A7-46FE-4374-9F79-89EEE4FF5FD6}" type="pres">
      <dgm:prSet presAssocID="{D6FFA171-5B8A-42A7-AF49-DBACB57BB423}" presName="pictureRepeatNode" presStyleLbl="alignImgPlace1" presStyleIdx="0" presStyleCnt="6"/>
      <dgm:spPr/>
      <dgm:t>
        <a:bodyPr/>
        <a:lstStyle/>
        <a:p>
          <a:endParaRPr lang="ru-RU"/>
        </a:p>
      </dgm:t>
    </dgm:pt>
    <dgm:pt modelId="{C6EF235A-0278-4914-8102-A4BF5E75F4F9}" type="pres">
      <dgm:prSet presAssocID="{CB712C98-B515-469A-A66D-DC5DA892CDB2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FBD2B3-6357-4EEC-A56D-C99C8D62D90B}" type="pres">
      <dgm:prSet presAssocID="{10CCD448-2F15-4D42-AA5E-AC6C1B49E099}" presName="picture_2" presStyleCnt="0"/>
      <dgm:spPr/>
    </dgm:pt>
    <dgm:pt modelId="{AFF2CD55-A320-44CF-B4F6-76244AF3E667}" type="pres">
      <dgm:prSet presAssocID="{10CCD448-2F15-4D42-AA5E-AC6C1B49E099}" presName="pictureRepeatNode" presStyleLbl="alignImgPlace1" presStyleIdx="1" presStyleCnt="6" custScaleX="354095" custScaleY="137940" custLinFactX="-22813" custLinFactNeighborX="-100000" custLinFactNeighborY="-51651"/>
      <dgm:spPr/>
      <dgm:t>
        <a:bodyPr/>
        <a:lstStyle/>
        <a:p>
          <a:endParaRPr lang="ru-RU"/>
        </a:p>
      </dgm:t>
    </dgm:pt>
    <dgm:pt modelId="{D6C81905-AF78-40BF-9D53-8F2F738CEECD}" type="pres">
      <dgm:prSet presAssocID="{05A13EBC-9BFF-43D0-A0AB-7F0B45A14B0C}" presName="line_2" presStyleLbl="parChTrans1D1" presStyleIdx="0" presStyleCnt="5" custFlipVert="1" custSzY="288032" custScaleX="90230" custLinFactY="-300000" custLinFactNeighborX="-24892" custLinFactNeighborY="-330302"/>
      <dgm:spPr/>
    </dgm:pt>
    <dgm:pt modelId="{82511DFF-7926-4073-BF79-9CD90606B422}" type="pres">
      <dgm:prSet presAssocID="{05A13EBC-9BFF-43D0-A0AB-7F0B45A14B0C}" presName="textparent_2" presStyleLbl="node1" presStyleIdx="0" presStyleCnt="0"/>
      <dgm:spPr/>
    </dgm:pt>
    <dgm:pt modelId="{26D03B1C-6B6D-4845-80BB-6F8D172F3562}" type="pres">
      <dgm:prSet presAssocID="{05A13EBC-9BFF-43D0-A0AB-7F0B45A14B0C}" presName="text_2" presStyleLbl="revTx" presStyleIdx="0" presStyleCnt="5" custScaleX="280884" custScaleY="945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6B4B93-2DB1-4B09-9190-C62C8635336F}" type="pres">
      <dgm:prSet presAssocID="{49DAE5EB-07FD-495A-B0B3-BCAA6E5D55A3}" presName="picture_3" presStyleCnt="0"/>
      <dgm:spPr/>
    </dgm:pt>
    <dgm:pt modelId="{DB8F14E3-0AA7-41EE-AE6B-2A31CF65615C}" type="pres">
      <dgm:prSet presAssocID="{49DAE5EB-07FD-495A-B0B3-BCAA6E5D55A3}" presName="pictureRepeatNode" presStyleLbl="alignImgPlace1" presStyleIdx="2" presStyleCnt="6" custScaleX="298371" custScaleY="165582" custLinFactNeighborX="-92345" custLinFactNeighborY="6898"/>
      <dgm:spPr/>
      <dgm:t>
        <a:bodyPr/>
        <a:lstStyle/>
        <a:p>
          <a:endParaRPr lang="ru-RU"/>
        </a:p>
      </dgm:t>
    </dgm:pt>
    <dgm:pt modelId="{B2ACE81C-9E09-4EB5-90CF-24D1E68E3731}" type="pres">
      <dgm:prSet presAssocID="{AA9C8086-86A5-4B8F-A348-61AA6B2F4EEE}" presName="line_3" presStyleLbl="parChTrans1D1" presStyleIdx="1" presStyleCnt="5" custLinFactY="-100000" custLinFactNeighborX="-14520" custLinFactNeighborY="-100289"/>
      <dgm:spPr/>
    </dgm:pt>
    <dgm:pt modelId="{B80DFCD6-79A3-47E4-B837-5D8F255F4E91}" type="pres">
      <dgm:prSet presAssocID="{AA9C8086-86A5-4B8F-A348-61AA6B2F4EEE}" presName="textparent_3" presStyleLbl="node1" presStyleIdx="0" presStyleCnt="0"/>
      <dgm:spPr/>
    </dgm:pt>
    <dgm:pt modelId="{AC2A59FB-2FE6-4651-B04C-EFFFA2FCD3EB}" type="pres">
      <dgm:prSet presAssocID="{AA9C8086-86A5-4B8F-A348-61AA6B2F4EEE}" presName="text_3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21357-E45D-4606-831C-D90DEF7E079C}" type="pres">
      <dgm:prSet presAssocID="{E70EC4BC-3E8A-4979-B91B-344271C21422}" presName="picture_4" presStyleCnt="0"/>
      <dgm:spPr/>
    </dgm:pt>
    <dgm:pt modelId="{DF6D698A-8F9D-471A-9990-202CBC9B52E8}" type="pres">
      <dgm:prSet presAssocID="{E70EC4BC-3E8A-4979-B91B-344271C21422}" presName="pictureRepeatNode" presStyleLbl="alignImgPlace1" presStyleIdx="3" presStyleCnt="6" custScaleX="414622" custScaleY="156910" custLinFactX="77496" custLinFactNeighborX="100000" custLinFactNeighborY="12060"/>
      <dgm:spPr/>
      <dgm:t>
        <a:bodyPr/>
        <a:lstStyle/>
        <a:p>
          <a:endParaRPr lang="ru-RU"/>
        </a:p>
      </dgm:t>
    </dgm:pt>
    <dgm:pt modelId="{1124B563-E9C4-45F8-AD86-961447BC12CF}" type="pres">
      <dgm:prSet presAssocID="{CBABDF3F-EC18-48A1-A42E-4EB4182367DB}" presName="line_4" presStyleLbl="parChTrans1D1" presStyleIdx="2" presStyleCnt="5" custLinFactNeighborX="3658" custLinFactNeighborY="3"/>
      <dgm:spPr/>
    </dgm:pt>
    <dgm:pt modelId="{84054FFA-F94B-4C90-96C0-B3AD75293691}" type="pres">
      <dgm:prSet presAssocID="{CBABDF3F-EC18-48A1-A42E-4EB4182367DB}" presName="textparent_4" presStyleLbl="node1" presStyleIdx="0" presStyleCnt="0"/>
      <dgm:spPr/>
    </dgm:pt>
    <dgm:pt modelId="{A05A1252-760F-49DD-91BF-A50B6D2CCAE4}" type="pres">
      <dgm:prSet presAssocID="{CBABDF3F-EC18-48A1-A42E-4EB4182367DB}" presName="text_4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79CA9F-B464-4214-92B0-A85FEED24507}" type="pres">
      <dgm:prSet presAssocID="{B65C7B94-02D7-403E-8EA1-EC148C4389C6}" presName="picture_5" presStyleCnt="0"/>
      <dgm:spPr/>
    </dgm:pt>
    <dgm:pt modelId="{147CD62D-576A-42E7-8011-FEDC7DCEEC22}" type="pres">
      <dgm:prSet presAssocID="{B65C7B94-02D7-403E-8EA1-EC148C4389C6}" presName="pictureRepeatNode" presStyleLbl="alignImgPlace1" presStyleIdx="4" presStyleCnt="6" custScaleX="255420" custScaleY="156911" custLinFactNeighborX="-85365" custLinFactNeighborY="12073"/>
      <dgm:spPr/>
      <dgm:t>
        <a:bodyPr/>
        <a:lstStyle/>
        <a:p>
          <a:endParaRPr lang="ru-RU"/>
        </a:p>
      </dgm:t>
    </dgm:pt>
    <dgm:pt modelId="{283ACDE4-CE79-4AF1-ADFF-6645B3DC3ADD}" type="pres">
      <dgm:prSet presAssocID="{2F0236FD-7072-4AAE-810D-876C788723C8}" presName="line_5" presStyleLbl="parChTrans1D1" presStyleIdx="3" presStyleCnt="5"/>
      <dgm:spPr/>
    </dgm:pt>
    <dgm:pt modelId="{B530CE39-3D76-4FFE-A567-357F73436857}" type="pres">
      <dgm:prSet presAssocID="{2F0236FD-7072-4AAE-810D-876C788723C8}" presName="textparent_5" presStyleLbl="node1" presStyleIdx="0" presStyleCnt="0"/>
      <dgm:spPr/>
    </dgm:pt>
    <dgm:pt modelId="{90512191-D36B-431E-B31D-0B0C67278C43}" type="pres">
      <dgm:prSet presAssocID="{2F0236FD-7072-4AAE-810D-876C788723C8}" presName="text_5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3A2D5C-BEE5-4BA8-94D4-E3E555781664}" type="pres">
      <dgm:prSet presAssocID="{507A474F-544A-46A9-B72B-6BA456A7E90D}" presName="picture_6" presStyleCnt="0"/>
      <dgm:spPr/>
    </dgm:pt>
    <dgm:pt modelId="{8C948E69-C255-4747-9AEE-4858D40D402E}" type="pres">
      <dgm:prSet presAssocID="{507A474F-544A-46A9-B72B-6BA456A7E90D}" presName="pictureRepeatNode" presStyleLbl="alignImgPlace1" presStyleIdx="5" presStyleCnt="6" custScaleX="353144" custScaleY="127228" custLinFactX="-4945" custLinFactNeighborX="-100000" custLinFactNeighborY="64004"/>
      <dgm:spPr/>
      <dgm:t>
        <a:bodyPr/>
        <a:lstStyle/>
        <a:p>
          <a:endParaRPr lang="ru-RU"/>
        </a:p>
      </dgm:t>
    </dgm:pt>
    <dgm:pt modelId="{160B3BEE-FE0C-4C53-9D56-F25D95E96BF3}" type="pres">
      <dgm:prSet presAssocID="{44E7F011-8C04-4F29-ADFC-A11673AC6132}" presName="line_6" presStyleLbl="parChTrans1D1" presStyleIdx="4" presStyleCnt="5" custSzY="720080" custScaleX="95415" custLinFactY="300000" custLinFactNeighborX="-26521" custLinFactNeighborY="387631"/>
      <dgm:spPr/>
    </dgm:pt>
    <dgm:pt modelId="{837ABAD1-7DF2-482F-9191-A457129BD322}" type="pres">
      <dgm:prSet presAssocID="{44E7F011-8C04-4F29-ADFC-A11673AC6132}" presName="textparent_6" presStyleLbl="node1" presStyleIdx="0" presStyleCnt="0"/>
      <dgm:spPr/>
    </dgm:pt>
    <dgm:pt modelId="{D1198F42-A84B-4712-959C-1EBC83FB69ED}" type="pres">
      <dgm:prSet presAssocID="{44E7F011-8C04-4F29-ADFC-A11673AC6132}" presName="text_6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E4164B-C911-47A8-8384-35D9A772D5D5}" type="presOf" srcId="{AA9C8086-86A5-4B8F-A348-61AA6B2F4EEE}" destId="{AC2A59FB-2FE6-4651-B04C-EFFFA2FCD3EB}" srcOrd="0" destOrd="0" presId="urn:microsoft.com/office/officeart/2008/layout/CircularPictureCallout"/>
    <dgm:cxn modelId="{CAFDA9D5-2D48-42F0-8960-1BE8A4E0C84D}" type="presOf" srcId="{94F7A22E-A632-4A82-B6DA-8F1A4B47A1AE}" destId="{0F516E21-169A-4A4D-9B62-49978DCBFD7C}" srcOrd="0" destOrd="0" presId="urn:microsoft.com/office/officeart/2008/layout/CircularPictureCallout"/>
    <dgm:cxn modelId="{78234A35-5CA3-4DA3-A8F0-3C0530F47267}" type="presOf" srcId="{49DAE5EB-07FD-495A-B0B3-BCAA6E5D55A3}" destId="{DB8F14E3-0AA7-41EE-AE6B-2A31CF65615C}" srcOrd="0" destOrd="0" presId="urn:microsoft.com/office/officeart/2008/layout/CircularPictureCallout"/>
    <dgm:cxn modelId="{C191DC91-293F-49A6-A593-2F396DFBBB16}" type="presOf" srcId="{D6FFA171-5B8A-42A7-AF49-DBACB57BB423}" destId="{D5E010A7-46FE-4374-9F79-89EEE4FF5FD6}" srcOrd="0" destOrd="0" presId="urn:microsoft.com/office/officeart/2008/layout/CircularPictureCallout"/>
    <dgm:cxn modelId="{56F75A8B-9058-45AD-A8FB-C569328C5E23}" type="presOf" srcId="{E70EC4BC-3E8A-4979-B91B-344271C21422}" destId="{DF6D698A-8F9D-471A-9990-202CBC9B52E8}" srcOrd="0" destOrd="0" presId="urn:microsoft.com/office/officeart/2008/layout/CircularPictureCallout"/>
    <dgm:cxn modelId="{EDC7463B-F487-4E3B-A517-3C66F4050EEB}" type="presOf" srcId="{44E7F011-8C04-4F29-ADFC-A11673AC6132}" destId="{D1198F42-A84B-4712-959C-1EBC83FB69ED}" srcOrd="0" destOrd="0" presId="urn:microsoft.com/office/officeart/2008/layout/CircularPictureCallout"/>
    <dgm:cxn modelId="{706D9664-CA98-4F63-B7A2-91FD45B984A1}" type="presOf" srcId="{B65C7B94-02D7-403E-8EA1-EC148C4389C6}" destId="{147CD62D-576A-42E7-8011-FEDC7DCEEC22}" srcOrd="0" destOrd="0" presId="urn:microsoft.com/office/officeart/2008/layout/CircularPictureCallout"/>
    <dgm:cxn modelId="{F87C9298-26E8-49FB-9F8B-38477376E9AF}" type="presOf" srcId="{CBABDF3F-EC18-48A1-A42E-4EB4182367DB}" destId="{A05A1252-760F-49DD-91BF-A50B6D2CCAE4}" srcOrd="0" destOrd="0" presId="urn:microsoft.com/office/officeart/2008/layout/CircularPictureCallout"/>
    <dgm:cxn modelId="{7C04C1D8-918D-4FB1-A469-725FFE9E47B8}" srcId="{94F7A22E-A632-4A82-B6DA-8F1A4B47A1AE}" destId="{CBABDF3F-EC18-48A1-A42E-4EB4182367DB}" srcOrd="3" destOrd="0" parTransId="{EEB2FC8C-1BAD-4548-9CA1-200C0CFC3D3B}" sibTransId="{E70EC4BC-3E8A-4979-B91B-344271C21422}"/>
    <dgm:cxn modelId="{79FAA436-58B0-454A-8C86-C5C6953B5023}" type="presOf" srcId="{10CCD448-2F15-4D42-AA5E-AC6C1B49E099}" destId="{AFF2CD55-A320-44CF-B4F6-76244AF3E667}" srcOrd="0" destOrd="0" presId="urn:microsoft.com/office/officeart/2008/layout/CircularPictureCallout"/>
    <dgm:cxn modelId="{B46467CF-57F2-4A8E-9D4D-0F774429FCAF}" srcId="{94F7A22E-A632-4A82-B6DA-8F1A4B47A1AE}" destId="{2F0236FD-7072-4AAE-810D-876C788723C8}" srcOrd="4" destOrd="0" parTransId="{2922F995-F926-4203-BDF5-C45D6B49FC6E}" sibTransId="{B65C7B94-02D7-403E-8EA1-EC148C4389C6}"/>
    <dgm:cxn modelId="{B477F85F-0225-4B74-B7FF-B938A988CB91}" type="presOf" srcId="{CB712C98-B515-469A-A66D-DC5DA892CDB2}" destId="{C6EF235A-0278-4914-8102-A4BF5E75F4F9}" srcOrd="0" destOrd="0" presId="urn:microsoft.com/office/officeart/2008/layout/CircularPictureCallout"/>
    <dgm:cxn modelId="{F63E3AD5-5643-43D8-8AB8-77E8C84A095C}" type="presOf" srcId="{05A13EBC-9BFF-43D0-A0AB-7F0B45A14B0C}" destId="{26D03B1C-6B6D-4845-80BB-6F8D172F3562}" srcOrd="0" destOrd="0" presId="urn:microsoft.com/office/officeart/2008/layout/CircularPictureCallout"/>
    <dgm:cxn modelId="{5E18A08E-3AEA-4BFB-9670-77301B98B729}" type="presOf" srcId="{2F0236FD-7072-4AAE-810D-876C788723C8}" destId="{90512191-D36B-431E-B31D-0B0C67278C43}" srcOrd="0" destOrd="0" presId="urn:microsoft.com/office/officeart/2008/layout/CircularPictureCallout"/>
    <dgm:cxn modelId="{0A561937-3BE8-4AA9-AFA5-1D5FD478E0BB}" srcId="{94F7A22E-A632-4A82-B6DA-8F1A4B47A1AE}" destId="{CB712C98-B515-469A-A66D-DC5DA892CDB2}" srcOrd="0" destOrd="0" parTransId="{7341E6DA-154A-449E-85E1-0D2F0215DB90}" sibTransId="{D6FFA171-5B8A-42A7-AF49-DBACB57BB423}"/>
    <dgm:cxn modelId="{522E4DE0-A468-4B8F-9BBD-47A7EE974DE0}" srcId="{94F7A22E-A632-4A82-B6DA-8F1A4B47A1AE}" destId="{44E7F011-8C04-4F29-ADFC-A11673AC6132}" srcOrd="5" destOrd="0" parTransId="{B5ABDAD0-1450-4F1C-820C-AB9E53E07A83}" sibTransId="{507A474F-544A-46A9-B72B-6BA456A7E90D}"/>
    <dgm:cxn modelId="{22E8000E-AF35-4299-9947-E0827BA63118}" srcId="{94F7A22E-A632-4A82-B6DA-8F1A4B47A1AE}" destId="{AA9C8086-86A5-4B8F-A348-61AA6B2F4EEE}" srcOrd="2" destOrd="0" parTransId="{57C647DE-D024-4AF2-94DA-A60CA95C3FDA}" sibTransId="{49DAE5EB-07FD-495A-B0B3-BCAA6E5D55A3}"/>
    <dgm:cxn modelId="{10A61F01-B60B-442C-9B9B-43F22127C29B}" srcId="{94F7A22E-A632-4A82-B6DA-8F1A4B47A1AE}" destId="{05A13EBC-9BFF-43D0-A0AB-7F0B45A14B0C}" srcOrd="1" destOrd="0" parTransId="{3232B7C8-142E-45B0-BEA8-23FCE46C8453}" sibTransId="{10CCD448-2F15-4D42-AA5E-AC6C1B49E099}"/>
    <dgm:cxn modelId="{724CFB6C-9BDF-4A4D-AC3D-98741E5D178A}" type="presOf" srcId="{507A474F-544A-46A9-B72B-6BA456A7E90D}" destId="{8C948E69-C255-4747-9AEE-4858D40D402E}" srcOrd="0" destOrd="0" presId="urn:microsoft.com/office/officeart/2008/layout/CircularPictureCallout"/>
    <dgm:cxn modelId="{FFFE3548-425A-460F-A53E-DD3DAE28A836}" type="presParOf" srcId="{0F516E21-169A-4A4D-9B62-49978DCBFD7C}" destId="{062FCC02-5020-4BA3-8A9A-2227B397BC30}" srcOrd="0" destOrd="0" presId="urn:microsoft.com/office/officeart/2008/layout/CircularPictureCallout"/>
    <dgm:cxn modelId="{F165DC71-2620-4CCF-87A3-8FBAAA15922B}" type="presParOf" srcId="{062FCC02-5020-4BA3-8A9A-2227B397BC30}" destId="{B53C101E-703A-43AD-A929-B11C5F636DE3}" srcOrd="0" destOrd="0" presId="urn:microsoft.com/office/officeart/2008/layout/CircularPictureCallout"/>
    <dgm:cxn modelId="{FEFB003B-D811-4A5D-B711-11B17A5A4DC4}" type="presParOf" srcId="{B53C101E-703A-43AD-A929-B11C5F636DE3}" destId="{D5E010A7-46FE-4374-9F79-89EEE4FF5FD6}" srcOrd="0" destOrd="0" presId="urn:microsoft.com/office/officeart/2008/layout/CircularPictureCallout"/>
    <dgm:cxn modelId="{73A2E3AB-4D32-4566-BBE7-94E2D300665F}" type="presParOf" srcId="{062FCC02-5020-4BA3-8A9A-2227B397BC30}" destId="{C6EF235A-0278-4914-8102-A4BF5E75F4F9}" srcOrd="1" destOrd="0" presId="urn:microsoft.com/office/officeart/2008/layout/CircularPictureCallout"/>
    <dgm:cxn modelId="{632B0196-D02F-4668-985D-E6B8BE142AFA}" type="presParOf" srcId="{062FCC02-5020-4BA3-8A9A-2227B397BC30}" destId="{73FBD2B3-6357-4EEC-A56D-C99C8D62D90B}" srcOrd="2" destOrd="0" presId="urn:microsoft.com/office/officeart/2008/layout/CircularPictureCallout"/>
    <dgm:cxn modelId="{0C8E7356-5FA8-4100-8C9F-F1E873C05ECE}" type="presParOf" srcId="{73FBD2B3-6357-4EEC-A56D-C99C8D62D90B}" destId="{AFF2CD55-A320-44CF-B4F6-76244AF3E667}" srcOrd="0" destOrd="0" presId="urn:microsoft.com/office/officeart/2008/layout/CircularPictureCallout"/>
    <dgm:cxn modelId="{D7E535E3-529B-4640-9A8E-510149E6FB85}" type="presParOf" srcId="{062FCC02-5020-4BA3-8A9A-2227B397BC30}" destId="{D6C81905-AF78-40BF-9D53-8F2F738CEECD}" srcOrd="3" destOrd="0" presId="urn:microsoft.com/office/officeart/2008/layout/CircularPictureCallout"/>
    <dgm:cxn modelId="{D631B07E-DEDE-4571-84E8-A14CD9A17E91}" type="presParOf" srcId="{062FCC02-5020-4BA3-8A9A-2227B397BC30}" destId="{82511DFF-7926-4073-BF79-9CD90606B422}" srcOrd="4" destOrd="0" presId="urn:microsoft.com/office/officeart/2008/layout/CircularPictureCallout"/>
    <dgm:cxn modelId="{D23597E2-CF83-4960-A002-DF6909E749B8}" type="presParOf" srcId="{82511DFF-7926-4073-BF79-9CD90606B422}" destId="{26D03B1C-6B6D-4845-80BB-6F8D172F3562}" srcOrd="0" destOrd="0" presId="urn:microsoft.com/office/officeart/2008/layout/CircularPictureCallout"/>
    <dgm:cxn modelId="{9E929088-89A7-44D8-BADB-CE0A1F81116C}" type="presParOf" srcId="{062FCC02-5020-4BA3-8A9A-2227B397BC30}" destId="{F56B4B93-2DB1-4B09-9190-C62C8635336F}" srcOrd="5" destOrd="0" presId="urn:microsoft.com/office/officeart/2008/layout/CircularPictureCallout"/>
    <dgm:cxn modelId="{F187D38D-C25E-44C9-BA6C-1B90EFF43BCE}" type="presParOf" srcId="{F56B4B93-2DB1-4B09-9190-C62C8635336F}" destId="{DB8F14E3-0AA7-41EE-AE6B-2A31CF65615C}" srcOrd="0" destOrd="0" presId="urn:microsoft.com/office/officeart/2008/layout/CircularPictureCallout"/>
    <dgm:cxn modelId="{68B99443-13AE-471A-9466-33EA38E6F742}" type="presParOf" srcId="{062FCC02-5020-4BA3-8A9A-2227B397BC30}" destId="{B2ACE81C-9E09-4EB5-90CF-24D1E68E3731}" srcOrd="6" destOrd="0" presId="urn:microsoft.com/office/officeart/2008/layout/CircularPictureCallout"/>
    <dgm:cxn modelId="{DAB187E3-3726-43D0-8217-21E6B6FB45AF}" type="presParOf" srcId="{062FCC02-5020-4BA3-8A9A-2227B397BC30}" destId="{B80DFCD6-79A3-47E4-B837-5D8F255F4E91}" srcOrd="7" destOrd="0" presId="urn:microsoft.com/office/officeart/2008/layout/CircularPictureCallout"/>
    <dgm:cxn modelId="{080659C7-CA14-4AA1-8D30-B0666EA9E269}" type="presParOf" srcId="{B80DFCD6-79A3-47E4-B837-5D8F255F4E91}" destId="{AC2A59FB-2FE6-4651-B04C-EFFFA2FCD3EB}" srcOrd="0" destOrd="0" presId="urn:microsoft.com/office/officeart/2008/layout/CircularPictureCallout"/>
    <dgm:cxn modelId="{D652AC39-3261-4C15-898C-93972543DE73}" type="presParOf" srcId="{062FCC02-5020-4BA3-8A9A-2227B397BC30}" destId="{47921357-E45D-4606-831C-D90DEF7E079C}" srcOrd="8" destOrd="0" presId="urn:microsoft.com/office/officeart/2008/layout/CircularPictureCallout"/>
    <dgm:cxn modelId="{AD068A76-9A40-4444-BE78-2B8E95D76698}" type="presParOf" srcId="{47921357-E45D-4606-831C-D90DEF7E079C}" destId="{DF6D698A-8F9D-471A-9990-202CBC9B52E8}" srcOrd="0" destOrd="0" presId="urn:microsoft.com/office/officeart/2008/layout/CircularPictureCallout"/>
    <dgm:cxn modelId="{579B7F16-ADAC-4508-831F-09B54EBC32BA}" type="presParOf" srcId="{062FCC02-5020-4BA3-8A9A-2227B397BC30}" destId="{1124B563-E9C4-45F8-AD86-961447BC12CF}" srcOrd="9" destOrd="0" presId="urn:microsoft.com/office/officeart/2008/layout/CircularPictureCallout"/>
    <dgm:cxn modelId="{DD3A7674-52D3-495A-A9F8-AE032F7A7650}" type="presParOf" srcId="{062FCC02-5020-4BA3-8A9A-2227B397BC30}" destId="{84054FFA-F94B-4C90-96C0-B3AD75293691}" srcOrd="10" destOrd="0" presId="urn:microsoft.com/office/officeart/2008/layout/CircularPictureCallout"/>
    <dgm:cxn modelId="{F8D7FE16-9D9C-4721-889C-07EA85CF0DBC}" type="presParOf" srcId="{84054FFA-F94B-4C90-96C0-B3AD75293691}" destId="{A05A1252-760F-49DD-91BF-A50B6D2CCAE4}" srcOrd="0" destOrd="0" presId="urn:microsoft.com/office/officeart/2008/layout/CircularPictureCallout"/>
    <dgm:cxn modelId="{0C6B80F3-7724-46B1-AF07-04DF13249021}" type="presParOf" srcId="{062FCC02-5020-4BA3-8A9A-2227B397BC30}" destId="{9C79CA9F-B464-4214-92B0-A85FEED24507}" srcOrd="11" destOrd="0" presId="urn:microsoft.com/office/officeart/2008/layout/CircularPictureCallout"/>
    <dgm:cxn modelId="{F03B0D34-0A41-46D9-BCA1-42B81DD4E98C}" type="presParOf" srcId="{9C79CA9F-B464-4214-92B0-A85FEED24507}" destId="{147CD62D-576A-42E7-8011-FEDC7DCEEC22}" srcOrd="0" destOrd="0" presId="urn:microsoft.com/office/officeart/2008/layout/CircularPictureCallout"/>
    <dgm:cxn modelId="{A9CCBFD2-ED6C-4F2D-8D59-7DD609665032}" type="presParOf" srcId="{062FCC02-5020-4BA3-8A9A-2227B397BC30}" destId="{283ACDE4-CE79-4AF1-ADFF-6645B3DC3ADD}" srcOrd="12" destOrd="0" presId="urn:microsoft.com/office/officeart/2008/layout/CircularPictureCallout"/>
    <dgm:cxn modelId="{F71E22F6-0318-4439-8AEB-CF14FA41F30F}" type="presParOf" srcId="{062FCC02-5020-4BA3-8A9A-2227B397BC30}" destId="{B530CE39-3D76-4FFE-A567-357F73436857}" srcOrd="13" destOrd="0" presId="urn:microsoft.com/office/officeart/2008/layout/CircularPictureCallout"/>
    <dgm:cxn modelId="{22E7A15D-8FA3-40D9-88DD-8AF2076F4012}" type="presParOf" srcId="{B530CE39-3D76-4FFE-A567-357F73436857}" destId="{90512191-D36B-431E-B31D-0B0C67278C43}" srcOrd="0" destOrd="0" presId="urn:microsoft.com/office/officeart/2008/layout/CircularPictureCallout"/>
    <dgm:cxn modelId="{14A3ECC7-E3D4-426E-877D-1CD192306BF4}" type="presParOf" srcId="{062FCC02-5020-4BA3-8A9A-2227B397BC30}" destId="{913A2D5C-BEE5-4BA8-94D4-E3E555781664}" srcOrd="14" destOrd="0" presId="urn:microsoft.com/office/officeart/2008/layout/CircularPictureCallout"/>
    <dgm:cxn modelId="{41F9DEB1-3307-419D-9619-8B2376851F7C}" type="presParOf" srcId="{913A2D5C-BEE5-4BA8-94D4-E3E555781664}" destId="{8C948E69-C255-4747-9AEE-4858D40D402E}" srcOrd="0" destOrd="0" presId="urn:microsoft.com/office/officeart/2008/layout/CircularPictureCallout"/>
    <dgm:cxn modelId="{F605B705-94A6-41F6-8298-C5CCE342BE3E}" type="presParOf" srcId="{062FCC02-5020-4BA3-8A9A-2227B397BC30}" destId="{160B3BEE-FE0C-4C53-9D56-F25D95E96BF3}" srcOrd="15" destOrd="0" presId="urn:microsoft.com/office/officeart/2008/layout/CircularPictureCallout"/>
    <dgm:cxn modelId="{0F4C299C-380D-4DFA-82C4-F211F941AB45}" type="presParOf" srcId="{062FCC02-5020-4BA3-8A9A-2227B397BC30}" destId="{837ABAD1-7DF2-482F-9191-A457129BD322}" srcOrd="16" destOrd="0" presId="urn:microsoft.com/office/officeart/2008/layout/CircularPictureCallout"/>
    <dgm:cxn modelId="{BE149AE9-0718-47EE-A9EC-412F3F500B68}" type="presParOf" srcId="{837ABAD1-7DF2-482F-9191-A457129BD322}" destId="{D1198F42-A84B-4712-959C-1EBC83FB69ED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062A85-DBF2-422D-B14A-E30B372D0336}">
      <dsp:nvSpPr>
        <dsp:cNvPr id="0" name=""/>
        <dsp:cNvSpPr/>
      </dsp:nvSpPr>
      <dsp:spPr>
        <a:xfrm rot="21300000">
          <a:off x="27205" y="2591840"/>
          <a:ext cx="8811134" cy="1009007"/>
        </a:xfrm>
        <a:prstGeom prst="mathMinus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</dsp:sp>
    <dsp:sp modelId="{00E72A12-5D39-4BBC-8B00-D94E8C119DA5}">
      <dsp:nvSpPr>
        <dsp:cNvPr id="0" name=""/>
        <dsp:cNvSpPr/>
      </dsp:nvSpPr>
      <dsp:spPr>
        <a:xfrm>
          <a:off x="1063865" y="309634"/>
          <a:ext cx="2659663" cy="2477075"/>
        </a:xfrm>
        <a:prstGeom prst="downArrow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DF7E4855-F792-4977-BF9C-EFBD18E73BFF}">
      <dsp:nvSpPr>
        <dsp:cNvPr id="0" name=""/>
        <dsp:cNvSpPr/>
      </dsp:nvSpPr>
      <dsp:spPr>
        <a:xfrm>
          <a:off x="3812198" y="0"/>
          <a:ext cx="4610055" cy="2600928"/>
        </a:xfrm>
        <a:prstGeom prst="rect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</a:rPr>
            <a:t>Физический эксперимент- это наблюдение и анализ исследуемых явлений в определённых условиях, позволяющих следить за ходом явления</a:t>
          </a:r>
          <a:endParaRPr lang="ru-RU" sz="20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812198" y="0"/>
        <a:ext cx="4610055" cy="2600928"/>
      </dsp:txXfrm>
    </dsp:sp>
    <dsp:sp modelId="{B0CD1FA8-EDA6-48B8-9E1D-A84B84DCF8C8}">
      <dsp:nvSpPr>
        <dsp:cNvPr id="0" name=""/>
        <dsp:cNvSpPr/>
      </dsp:nvSpPr>
      <dsp:spPr>
        <a:xfrm>
          <a:off x="5142016" y="3405978"/>
          <a:ext cx="2659663" cy="2477075"/>
        </a:xfrm>
        <a:prstGeom prst="upArrow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799060E5-3468-4D5F-89E7-BB86C4E83E3E}">
      <dsp:nvSpPr>
        <dsp:cNvPr id="0" name=""/>
        <dsp:cNvSpPr/>
      </dsp:nvSpPr>
      <dsp:spPr>
        <a:xfrm>
          <a:off x="321429" y="3586050"/>
          <a:ext cx="4853780" cy="2612347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>
                  <a:lumMod val="50000"/>
                </a:schemeClr>
              </a:solidFill>
            </a:rPr>
            <a:t>экспериментальная деятельность- это деятельность учащихся, связанную с усвоением результатов учебного физического эксперимента</a:t>
          </a:r>
          <a:endParaRPr lang="ru-RU" sz="20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21429" y="3586050"/>
        <a:ext cx="4853780" cy="26123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1E79E4-13E6-4046-8E31-C9F98108C7F4}">
      <dsp:nvSpPr>
        <dsp:cNvPr id="0" name=""/>
        <dsp:cNvSpPr/>
      </dsp:nvSpPr>
      <dsp:spPr>
        <a:xfrm>
          <a:off x="-3246" y="98357"/>
          <a:ext cx="8733659" cy="145168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FB4FD5-D32F-4557-984D-A87E6D1FB16D}">
      <dsp:nvSpPr>
        <dsp:cNvPr id="0" name=""/>
        <dsp:cNvSpPr/>
      </dsp:nvSpPr>
      <dsp:spPr>
        <a:xfrm>
          <a:off x="3987028" y="3996447"/>
          <a:ext cx="810089" cy="518457"/>
        </a:xfrm>
        <a:prstGeom prst="downArrow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66359BC0-E8C3-4420-A76C-9300FC298D5D}">
      <dsp:nvSpPr>
        <dsp:cNvPr id="0" name=""/>
        <dsp:cNvSpPr/>
      </dsp:nvSpPr>
      <dsp:spPr>
        <a:xfrm>
          <a:off x="216032" y="4258128"/>
          <a:ext cx="8308062" cy="972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0" kern="1200" dirty="0" smtClean="0"/>
            <a:t>повышение эффективности процесса обучения</a:t>
          </a:r>
          <a:endParaRPr lang="ru-RU" sz="2800" b="1" i="0" kern="1200" dirty="0"/>
        </a:p>
      </dsp:txBody>
      <dsp:txXfrm>
        <a:off x="216032" y="4258128"/>
        <a:ext cx="8308062" cy="972108"/>
      </dsp:txXfrm>
    </dsp:sp>
    <dsp:sp modelId="{A798EB81-9BB1-448C-869B-DE6C8AF2193E}">
      <dsp:nvSpPr>
        <dsp:cNvPr id="0" name=""/>
        <dsp:cNvSpPr/>
      </dsp:nvSpPr>
      <dsp:spPr>
        <a:xfrm>
          <a:off x="3099581" y="1682536"/>
          <a:ext cx="2483031" cy="2230112"/>
        </a:xfrm>
        <a:prstGeom prst="ellipse">
          <a:avLst/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формирование практических умений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463212" y="2009128"/>
        <a:ext cx="1755769" cy="1576928"/>
      </dsp:txXfrm>
    </dsp:sp>
    <dsp:sp modelId="{6A25508C-7F2C-426D-A165-3A0A86154116}">
      <dsp:nvSpPr>
        <dsp:cNvPr id="0" name=""/>
        <dsp:cNvSpPr/>
      </dsp:nvSpPr>
      <dsp:spPr>
        <a:xfrm>
          <a:off x="1443392" y="314390"/>
          <a:ext cx="2145495" cy="2238497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улучшение качества получаемых знаний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1757592" y="642210"/>
        <a:ext cx="1517095" cy="1582857"/>
      </dsp:txXfrm>
    </dsp:sp>
    <dsp:sp modelId="{4510536C-4ACC-4DFD-A6D5-6E25883097E7}">
      <dsp:nvSpPr>
        <dsp:cNvPr id="0" name=""/>
        <dsp:cNvSpPr/>
      </dsp:nvSpPr>
      <dsp:spPr>
        <a:xfrm>
          <a:off x="5058179" y="360041"/>
          <a:ext cx="2430653" cy="2300775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рост познавательной активности учащихся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5414140" y="696982"/>
        <a:ext cx="1718731" cy="1626893"/>
      </dsp:txXfrm>
    </dsp:sp>
    <dsp:sp modelId="{1782B81F-F654-4313-BB91-4BA7712BD7EF}">
      <dsp:nvSpPr>
        <dsp:cNvPr id="0" name=""/>
        <dsp:cNvSpPr/>
      </dsp:nvSpPr>
      <dsp:spPr>
        <a:xfrm>
          <a:off x="3225" y="-45660"/>
          <a:ext cx="8733677" cy="3941459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C21FF1-313B-45F8-816C-1F1B18918F97}">
      <dsp:nvSpPr>
        <dsp:cNvPr id="0" name=""/>
        <dsp:cNvSpPr/>
      </dsp:nvSpPr>
      <dsp:spPr>
        <a:xfrm>
          <a:off x="658873" y="0"/>
          <a:ext cx="7467229" cy="6120680"/>
        </a:xfrm>
        <a:prstGeom prst="rightArrow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</dsp:sp>
    <dsp:sp modelId="{C65C4A34-51C1-40D5-8263-D65027C5B3CB}">
      <dsp:nvSpPr>
        <dsp:cNvPr id="0" name=""/>
        <dsp:cNvSpPr/>
      </dsp:nvSpPr>
      <dsp:spPr>
        <a:xfrm>
          <a:off x="9436" y="1836204"/>
          <a:ext cx="2827664" cy="244827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02060"/>
              </a:solidFill>
            </a:rPr>
            <a:t>вовлечение учеников в активную экспериментальную деятельность </a:t>
          </a:r>
          <a:endParaRPr lang="ru-RU" sz="2100" b="1" kern="1200" dirty="0">
            <a:solidFill>
              <a:srgbClr val="002060"/>
            </a:solidFill>
          </a:endParaRPr>
        </a:p>
      </dsp:txBody>
      <dsp:txXfrm>
        <a:off x="128951" y="1955719"/>
        <a:ext cx="2588634" cy="2209242"/>
      </dsp:txXfrm>
    </dsp:sp>
    <dsp:sp modelId="{A77B2E33-E831-4C89-B664-E930268513F7}">
      <dsp:nvSpPr>
        <dsp:cNvPr id="0" name=""/>
        <dsp:cNvSpPr/>
      </dsp:nvSpPr>
      <dsp:spPr>
        <a:xfrm>
          <a:off x="2978655" y="1836204"/>
          <a:ext cx="2827664" cy="2448272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02060"/>
              </a:solidFill>
            </a:rPr>
            <a:t>повышении эффективности школьного физического эксперимента </a:t>
          </a:r>
          <a:endParaRPr lang="ru-RU" sz="2100" b="1" kern="1200" dirty="0">
            <a:solidFill>
              <a:srgbClr val="002060"/>
            </a:solidFill>
          </a:endParaRPr>
        </a:p>
      </dsp:txBody>
      <dsp:txXfrm>
        <a:off x="3098170" y="1955719"/>
        <a:ext cx="2588634" cy="2209242"/>
      </dsp:txXfrm>
    </dsp:sp>
    <dsp:sp modelId="{AF05B341-6C90-4F56-9512-B517603C81D3}">
      <dsp:nvSpPr>
        <dsp:cNvPr id="0" name=""/>
        <dsp:cNvSpPr/>
      </dsp:nvSpPr>
      <dsp:spPr>
        <a:xfrm>
          <a:off x="5947874" y="1836204"/>
          <a:ext cx="2827664" cy="2448272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002060"/>
              </a:solidFill>
            </a:rPr>
            <a:t>повышение эффективности учебного процесса по физике</a:t>
          </a:r>
          <a:endParaRPr lang="ru-RU" sz="2100" b="1" kern="1200" dirty="0">
            <a:solidFill>
              <a:srgbClr val="002060"/>
            </a:solidFill>
          </a:endParaRPr>
        </a:p>
      </dsp:txBody>
      <dsp:txXfrm>
        <a:off x="6067389" y="1955719"/>
        <a:ext cx="2588634" cy="22092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ED4BC1-3164-4E47-8AE6-60DB515AB187}">
      <dsp:nvSpPr>
        <dsp:cNvPr id="0" name=""/>
        <dsp:cNvSpPr/>
      </dsp:nvSpPr>
      <dsp:spPr>
        <a:xfrm rot="5400000">
          <a:off x="-394003" y="1328221"/>
          <a:ext cx="1739288" cy="20989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C6DA4F-97CD-4084-BD8A-C06ADCFA15CE}">
      <dsp:nvSpPr>
        <dsp:cNvPr id="0" name=""/>
        <dsp:cNvSpPr/>
      </dsp:nvSpPr>
      <dsp:spPr>
        <a:xfrm>
          <a:off x="4297" y="215536"/>
          <a:ext cx="2332152" cy="139929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наблюдение эксперимента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45281" y="256520"/>
        <a:ext cx="2250184" cy="1317323"/>
      </dsp:txXfrm>
    </dsp:sp>
    <dsp:sp modelId="{11D06C8F-95C5-4596-AC2E-587D3693A71A}">
      <dsp:nvSpPr>
        <dsp:cNvPr id="0" name=""/>
        <dsp:cNvSpPr/>
      </dsp:nvSpPr>
      <dsp:spPr>
        <a:xfrm rot="5400000">
          <a:off x="-394003" y="3077335"/>
          <a:ext cx="1739288" cy="209893"/>
        </a:xfrm>
        <a:prstGeom prst="rect">
          <a:avLst/>
        </a:prstGeom>
        <a:solidFill>
          <a:schemeClr val="accent5">
            <a:hueOff val="-1419125"/>
            <a:satOff val="5687"/>
            <a:lumOff val="12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588A6C-6BFB-46FE-9B35-A0038932AC7D}">
      <dsp:nvSpPr>
        <dsp:cNvPr id="0" name=""/>
        <dsp:cNvSpPr/>
      </dsp:nvSpPr>
      <dsp:spPr>
        <a:xfrm>
          <a:off x="4297" y="1964650"/>
          <a:ext cx="2332152" cy="1399291"/>
        </a:xfrm>
        <a:prstGeom prst="roundRect">
          <a:avLst>
            <a:gd name="adj" fmla="val 10000"/>
          </a:avLst>
        </a:prstGeom>
        <a:solidFill>
          <a:schemeClr val="accent5">
            <a:hueOff val="-1241735"/>
            <a:satOff val="4976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выдвижение гипотез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45281" y="2005634"/>
        <a:ext cx="2250184" cy="1317323"/>
      </dsp:txXfrm>
    </dsp:sp>
    <dsp:sp modelId="{A71C21EB-888F-49F8-B28F-27BF794C900C}">
      <dsp:nvSpPr>
        <dsp:cNvPr id="0" name=""/>
        <dsp:cNvSpPr/>
      </dsp:nvSpPr>
      <dsp:spPr>
        <a:xfrm>
          <a:off x="480553" y="3951892"/>
          <a:ext cx="3091936" cy="209893"/>
        </a:xfrm>
        <a:prstGeom prst="rect">
          <a:avLst/>
        </a:prstGeom>
        <a:solidFill>
          <a:schemeClr val="accent5">
            <a:hueOff val="-2838251"/>
            <a:satOff val="11375"/>
            <a:lumOff val="24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E5A0FB-70C8-4383-BDCB-82D39C0D6C0E}">
      <dsp:nvSpPr>
        <dsp:cNvPr id="0" name=""/>
        <dsp:cNvSpPr/>
      </dsp:nvSpPr>
      <dsp:spPr>
        <a:xfrm>
          <a:off x="4297" y="3713764"/>
          <a:ext cx="2332152" cy="1399291"/>
        </a:xfrm>
        <a:prstGeom prst="roundRect">
          <a:avLst>
            <a:gd name="adj" fmla="val 1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планирование эксперимента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45281" y="3754748"/>
        <a:ext cx="2250184" cy="1317323"/>
      </dsp:txXfrm>
    </dsp:sp>
    <dsp:sp modelId="{9453A10E-53BD-4751-A95D-8C8AED3CF16D}">
      <dsp:nvSpPr>
        <dsp:cNvPr id="0" name=""/>
        <dsp:cNvSpPr/>
      </dsp:nvSpPr>
      <dsp:spPr>
        <a:xfrm rot="16200000">
          <a:off x="2707759" y="3077335"/>
          <a:ext cx="1739288" cy="209893"/>
        </a:xfrm>
        <a:prstGeom prst="rect">
          <a:avLst/>
        </a:prstGeom>
        <a:solidFill>
          <a:schemeClr val="accent5">
            <a:hueOff val="-4257376"/>
            <a:satOff val="17062"/>
            <a:lumOff val="36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3D687D-CD18-44C4-896B-9F81728260C6}">
      <dsp:nvSpPr>
        <dsp:cNvPr id="0" name=""/>
        <dsp:cNvSpPr/>
      </dsp:nvSpPr>
      <dsp:spPr>
        <a:xfrm>
          <a:off x="3106059" y="3713764"/>
          <a:ext cx="2332152" cy="1399291"/>
        </a:xfrm>
        <a:prstGeom prst="roundRect">
          <a:avLst>
            <a:gd name="adj" fmla="val 10000"/>
          </a:avLst>
        </a:prstGeom>
        <a:solidFill>
          <a:schemeClr val="accent5">
            <a:hueOff val="-3725204"/>
            <a:satOff val="14929"/>
            <a:lumOff val="3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002060"/>
              </a:solidFill>
            </a:rPr>
            <a:t>обобщения</a:t>
          </a:r>
          <a:endParaRPr lang="ru-RU" sz="2600" b="1" kern="1200" dirty="0">
            <a:solidFill>
              <a:srgbClr val="002060"/>
            </a:solidFill>
          </a:endParaRPr>
        </a:p>
      </dsp:txBody>
      <dsp:txXfrm>
        <a:off x="3147043" y="3754748"/>
        <a:ext cx="2250184" cy="1317323"/>
      </dsp:txXfrm>
    </dsp:sp>
    <dsp:sp modelId="{35EDEF38-8F70-4C87-B9BF-1D06E58C8E7E}">
      <dsp:nvSpPr>
        <dsp:cNvPr id="0" name=""/>
        <dsp:cNvSpPr/>
      </dsp:nvSpPr>
      <dsp:spPr>
        <a:xfrm rot="16200000">
          <a:off x="2707759" y="1328221"/>
          <a:ext cx="1739288" cy="209893"/>
        </a:xfrm>
        <a:prstGeom prst="rect">
          <a:avLst/>
        </a:prstGeom>
        <a:solidFill>
          <a:schemeClr val="accent5">
            <a:hueOff val="-5676501"/>
            <a:satOff val="22749"/>
            <a:lumOff val="49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51AFAD-EACD-4CEA-AC83-E402557B59A4}">
      <dsp:nvSpPr>
        <dsp:cNvPr id="0" name=""/>
        <dsp:cNvSpPr/>
      </dsp:nvSpPr>
      <dsp:spPr>
        <a:xfrm>
          <a:off x="3106059" y="1964650"/>
          <a:ext cx="2332152" cy="1399291"/>
        </a:xfrm>
        <a:prstGeom prst="roundRect">
          <a:avLst>
            <a:gd name="adj" fmla="val 1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002060"/>
              </a:solidFill>
            </a:rPr>
            <a:t>анализ результатов</a:t>
          </a:r>
          <a:endParaRPr lang="ru-RU" sz="2600" b="1" kern="1200" dirty="0">
            <a:solidFill>
              <a:srgbClr val="002060"/>
            </a:solidFill>
          </a:endParaRPr>
        </a:p>
      </dsp:txBody>
      <dsp:txXfrm>
        <a:off x="3147043" y="2005634"/>
        <a:ext cx="2250184" cy="1317323"/>
      </dsp:txXfrm>
    </dsp:sp>
    <dsp:sp modelId="{9E3C1B3F-B752-4455-B9EB-50F41F02A9B2}">
      <dsp:nvSpPr>
        <dsp:cNvPr id="0" name=""/>
        <dsp:cNvSpPr/>
      </dsp:nvSpPr>
      <dsp:spPr>
        <a:xfrm>
          <a:off x="3582316" y="453664"/>
          <a:ext cx="3091936" cy="209893"/>
        </a:xfrm>
        <a:prstGeom prst="rect">
          <a:avLst/>
        </a:prstGeom>
        <a:solidFill>
          <a:schemeClr val="accent5">
            <a:hueOff val="-7095626"/>
            <a:satOff val="28436"/>
            <a:lumOff val="61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8A25BC-DE68-45DA-96F3-9208EA2A1E84}">
      <dsp:nvSpPr>
        <dsp:cNvPr id="0" name=""/>
        <dsp:cNvSpPr/>
      </dsp:nvSpPr>
      <dsp:spPr>
        <a:xfrm>
          <a:off x="3106059" y="215536"/>
          <a:ext cx="2332152" cy="1399291"/>
        </a:xfrm>
        <a:prstGeom prst="roundRect">
          <a:avLst>
            <a:gd name="adj" fmla="val 10000"/>
          </a:avLst>
        </a:prstGeom>
        <a:solidFill>
          <a:schemeClr val="accent5">
            <a:hueOff val="-6208672"/>
            <a:satOff val="24882"/>
            <a:lumOff val="5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</a:rPr>
            <a:t>собственное экспериментирование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3147043" y="256520"/>
        <a:ext cx="2250184" cy="1317323"/>
      </dsp:txXfrm>
    </dsp:sp>
    <dsp:sp modelId="{A34DC208-1A6E-406F-A642-6BD291DAC8A6}">
      <dsp:nvSpPr>
        <dsp:cNvPr id="0" name=""/>
        <dsp:cNvSpPr/>
      </dsp:nvSpPr>
      <dsp:spPr>
        <a:xfrm rot="5400000">
          <a:off x="5809521" y="1328221"/>
          <a:ext cx="1739288" cy="209893"/>
        </a:xfrm>
        <a:prstGeom prst="rect">
          <a:avLst/>
        </a:prstGeom>
        <a:solidFill>
          <a:schemeClr val="accent5">
            <a:hueOff val="-8514751"/>
            <a:satOff val="34124"/>
            <a:lumOff val="73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62C568-859A-4653-99E6-49D10C028260}">
      <dsp:nvSpPr>
        <dsp:cNvPr id="0" name=""/>
        <dsp:cNvSpPr/>
      </dsp:nvSpPr>
      <dsp:spPr>
        <a:xfrm>
          <a:off x="6207822" y="215536"/>
          <a:ext cx="2332152" cy="1399291"/>
        </a:xfrm>
        <a:prstGeom prst="roundRect">
          <a:avLst>
            <a:gd name="adj" fmla="val 1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6248806" y="256520"/>
        <a:ext cx="2250184" cy="1317323"/>
      </dsp:txXfrm>
    </dsp:sp>
    <dsp:sp modelId="{F240E41E-5951-4E09-AD5A-263E659F3531}">
      <dsp:nvSpPr>
        <dsp:cNvPr id="0" name=""/>
        <dsp:cNvSpPr/>
      </dsp:nvSpPr>
      <dsp:spPr>
        <a:xfrm rot="5400000">
          <a:off x="5809521" y="3077335"/>
          <a:ext cx="1739288" cy="209893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041EB-8EFA-476B-BC2E-D09B9D7AB3F7}">
      <dsp:nvSpPr>
        <dsp:cNvPr id="0" name=""/>
        <dsp:cNvSpPr/>
      </dsp:nvSpPr>
      <dsp:spPr>
        <a:xfrm>
          <a:off x="6207822" y="1964650"/>
          <a:ext cx="2332152" cy="1399291"/>
        </a:xfrm>
        <a:prstGeom prst="roundRect">
          <a:avLst>
            <a:gd name="adj" fmla="val 10000"/>
          </a:avLst>
        </a:prstGeom>
        <a:solidFill>
          <a:schemeClr val="accent5">
            <a:hueOff val="-8692142"/>
            <a:satOff val="34835"/>
            <a:lumOff val="7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002060"/>
              </a:solidFill>
            </a:rPr>
            <a:t>получение нового знания </a:t>
          </a:r>
          <a:endParaRPr lang="ru-RU" sz="2600" b="1" kern="1200" dirty="0">
            <a:solidFill>
              <a:srgbClr val="002060"/>
            </a:solidFill>
          </a:endParaRPr>
        </a:p>
      </dsp:txBody>
      <dsp:txXfrm>
        <a:off x="6248806" y="2005634"/>
        <a:ext cx="2250184" cy="1317323"/>
      </dsp:txXfrm>
    </dsp:sp>
    <dsp:sp modelId="{04ED4DBE-4C06-40DB-A44E-75892FBBA5B8}">
      <dsp:nvSpPr>
        <dsp:cNvPr id="0" name=""/>
        <dsp:cNvSpPr/>
      </dsp:nvSpPr>
      <dsp:spPr>
        <a:xfrm>
          <a:off x="6207822" y="3713764"/>
          <a:ext cx="2332152" cy="1399291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6248806" y="3754748"/>
        <a:ext cx="2250184" cy="13173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AD6249-455D-4D8B-8C47-E247C7078C00}">
      <dsp:nvSpPr>
        <dsp:cNvPr id="0" name=""/>
        <dsp:cNvSpPr/>
      </dsp:nvSpPr>
      <dsp:spPr>
        <a:xfrm>
          <a:off x="3991732" y="3168351"/>
          <a:ext cx="692623" cy="26395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6311" y="0"/>
              </a:lnTo>
              <a:lnTo>
                <a:pt x="346311" y="2639571"/>
              </a:lnTo>
              <a:lnTo>
                <a:pt x="692623" y="26395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269821" y="4419914"/>
        <a:ext cx="136446" cy="136446"/>
      </dsp:txXfrm>
    </dsp:sp>
    <dsp:sp modelId="{90F3E04F-CC74-4F44-B8A0-794418E70C85}">
      <dsp:nvSpPr>
        <dsp:cNvPr id="0" name=""/>
        <dsp:cNvSpPr/>
      </dsp:nvSpPr>
      <dsp:spPr>
        <a:xfrm>
          <a:off x="3991732" y="3168351"/>
          <a:ext cx="692623" cy="13197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6311" y="0"/>
              </a:lnTo>
              <a:lnTo>
                <a:pt x="346311" y="1319785"/>
              </a:lnTo>
              <a:lnTo>
                <a:pt x="692623" y="13197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00782" y="3790982"/>
        <a:ext cx="74524" cy="74524"/>
      </dsp:txXfrm>
    </dsp:sp>
    <dsp:sp modelId="{C3629AC7-48FA-49D6-BF62-F23D05A1A7D0}">
      <dsp:nvSpPr>
        <dsp:cNvPr id="0" name=""/>
        <dsp:cNvSpPr/>
      </dsp:nvSpPr>
      <dsp:spPr>
        <a:xfrm>
          <a:off x="3991732" y="3122631"/>
          <a:ext cx="69262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92623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20728" y="3151036"/>
        <a:ext cx="34631" cy="34631"/>
      </dsp:txXfrm>
    </dsp:sp>
    <dsp:sp modelId="{6CFF2DF8-5CE8-4954-BB69-943B1F7A7A23}">
      <dsp:nvSpPr>
        <dsp:cNvPr id="0" name=""/>
        <dsp:cNvSpPr/>
      </dsp:nvSpPr>
      <dsp:spPr>
        <a:xfrm>
          <a:off x="3991732" y="1848566"/>
          <a:ext cx="692623" cy="1319785"/>
        </a:xfrm>
        <a:custGeom>
          <a:avLst/>
          <a:gdLst/>
          <a:ahLst/>
          <a:cxnLst/>
          <a:rect l="0" t="0" r="0" b="0"/>
          <a:pathLst>
            <a:path>
              <a:moveTo>
                <a:pt x="0" y="1319785"/>
              </a:moveTo>
              <a:lnTo>
                <a:pt x="346311" y="1319785"/>
              </a:lnTo>
              <a:lnTo>
                <a:pt x="346311" y="0"/>
              </a:lnTo>
              <a:lnTo>
                <a:pt x="69262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300782" y="2471196"/>
        <a:ext cx="74524" cy="74524"/>
      </dsp:txXfrm>
    </dsp:sp>
    <dsp:sp modelId="{66E91E99-5D9A-4D4C-8C52-B0BEE80168A0}">
      <dsp:nvSpPr>
        <dsp:cNvPr id="0" name=""/>
        <dsp:cNvSpPr/>
      </dsp:nvSpPr>
      <dsp:spPr>
        <a:xfrm>
          <a:off x="3991732" y="528780"/>
          <a:ext cx="692623" cy="2639571"/>
        </a:xfrm>
        <a:custGeom>
          <a:avLst/>
          <a:gdLst/>
          <a:ahLst/>
          <a:cxnLst/>
          <a:rect l="0" t="0" r="0" b="0"/>
          <a:pathLst>
            <a:path>
              <a:moveTo>
                <a:pt x="0" y="2639571"/>
              </a:moveTo>
              <a:lnTo>
                <a:pt x="346311" y="2639571"/>
              </a:lnTo>
              <a:lnTo>
                <a:pt x="346311" y="0"/>
              </a:lnTo>
              <a:lnTo>
                <a:pt x="69262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269821" y="1780343"/>
        <a:ext cx="136446" cy="136446"/>
      </dsp:txXfrm>
    </dsp:sp>
    <dsp:sp modelId="{69CACE3F-7DDF-4E19-99AB-7A57AD71E4E6}">
      <dsp:nvSpPr>
        <dsp:cNvPr id="0" name=""/>
        <dsp:cNvSpPr/>
      </dsp:nvSpPr>
      <dsp:spPr>
        <a:xfrm rot="16200000">
          <a:off x="-741566" y="1213548"/>
          <a:ext cx="5556992" cy="3909606"/>
        </a:xfrm>
        <a:prstGeom prst="flowChartAlternateProcess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b="1" kern="1200" dirty="0" smtClean="0"/>
            <a:t>Физические</a:t>
          </a:r>
          <a:r>
            <a:rPr lang="ru-RU" sz="6200" kern="1200" dirty="0" smtClean="0"/>
            <a:t> </a:t>
          </a:r>
          <a:r>
            <a:rPr lang="ru-RU" sz="6200" b="1" kern="1200" dirty="0" smtClean="0"/>
            <a:t>эксперименты</a:t>
          </a:r>
          <a:r>
            <a:rPr lang="ru-RU" sz="6200" kern="1200" dirty="0" smtClean="0"/>
            <a:t> </a:t>
          </a:r>
          <a:endParaRPr lang="ru-RU" sz="6200" kern="1200" dirty="0"/>
        </a:p>
      </dsp:txBody>
      <dsp:txXfrm>
        <a:off x="-550719" y="1404395"/>
        <a:ext cx="5175298" cy="3527912"/>
      </dsp:txXfrm>
    </dsp:sp>
    <dsp:sp modelId="{7458DBFA-57FD-4C8B-84D5-A53D140F2A16}">
      <dsp:nvSpPr>
        <dsp:cNvPr id="0" name=""/>
        <dsp:cNvSpPr/>
      </dsp:nvSpPr>
      <dsp:spPr>
        <a:xfrm>
          <a:off x="4684356" y="866"/>
          <a:ext cx="3463117" cy="1055828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демонстрационный</a:t>
          </a:r>
          <a:endParaRPr lang="ru-RU" sz="3000" b="1" kern="1200" dirty="0"/>
        </a:p>
      </dsp:txBody>
      <dsp:txXfrm>
        <a:off x="4684356" y="866"/>
        <a:ext cx="3463117" cy="1055828"/>
      </dsp:txXfrm>
    </dsp:sp>
    <dsp:sp modelId="{AC90E399-95CD-400A-9736-54A2C5F88E67}">
      <dsp:nvSpPr>
        <dsp:cNvPr id="0" name=""/>
        <dsp:cNvSpPr/>
      </dsp:nvSpPr>
      <dsp:spPr>
        <a:xfrm>
          <a:off x="4684356" y="1320652"/>
          <a:ext cx="3463117" cy="1055828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фронтальный</a:t>
          </a:r>
          <a:endParaRPr lang="ru-RU" sz="3000" b="1" kern="1200" dirty="0"/>
        </a:p>
      </dsp:txBody>
      <dsp:txXfrm>
        <a:off x="4684356" y="1320652"/>
        <a:ext cx="3463117" cy="1055828"/>
      </dsp:txXfrm>
    </dsp:sp>
    <dsp:sp modelId="{EAE59A78-F6E9-4759-8B8B-2AFE2E5B72EA}">
      <dsp:nvSpPr>
        <dsp:cNvPr id="0" name=""/>
        <dsp:cNvSpPr/>
      </dsp:nvSpPr>
      <dsp:spPr>
        <a:xfrm>
          <a:off x="4684356" y="2640437"/>
          <a:ext cx="3463117" cy="1055828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лабораторный</a:t>
          </a:r>
          <a:endParaRPr lang="ru-RU" sz="3000" b="1" kern="1200" dirty="0"/>
        </a:p>
      </dsp:txBody>
      <dsp:txXfrm>
        <a:off x="4684356" y="2640437"/>
        <a:ext cx="3463117" cy="1055828"/>
      </dsp:txXfrm>
    </dsp:sp>
    <dsp:sp modelId="{62ABC015-5112-4BCE-897F-05486C2B1438}">
      <dsp:nvSpPr>
        <dsp:cNvPr id="0" name=""/>
        <dsp:cNvSpPr/>
      </dsp:nvSpPr>
      <dsp:spPr>
        <a:xfrm>
          <a:off x="4684356" y="3960223"/>
          <a:ext cx="3463117" cy="1055828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экспериментальные задачи </a:t>
          </a:r>
          <a:endParaRPr lang="ru-RU" sz="3000" b="1" kern="1200" dirty="0"/>
        </a:p>
      </dsp:txBody>
      <dsp:txXfrm>
        <a:off x="4684356" y="3960223"/>
        <a:ext cx="3463117" cy="1055828"/>
      </dsp:txXfrm>
    </dsp:sp>
    <dsp:sp modelId="{9F1040DA-CCBF-4A91-8CE7-5AC3836FDFF5}">
      <dsp:nvSpPr>
        <dsp:cNvPr id="0" name=""/>
        <dsp:cNvSpPr/>
      </dsp:nvSpPr>
      <dsp:spPr>
        <a:xfrm>
          <a:off x="4684356" y="5280009"/>
          <a:ext cx="3463117" cy="1055828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домашний эксперимент</a:t>
          </a:r>
          <a:endParaRPr lang="ru-RU" sz="3000" b="1" kern="1200" dirty="0"/>
        </a:p>
      </dsp:txBody>
      <dsp:txXfrm>
        <a:off x="4684356" y="5280009"/>
        <a:ext cx="3463117" cy="10558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E9806C-67A3-4EB2-9D99-95554A06B2DB}">
      <dsp:nvSpPr>
        <dsp:cNvPr id="0" name=""/>
        <dsp:cNvSpPr/>
      </dsp:nvSpPr>
      <dsp:spPr>
        <a:xfrm>
          <a:off x="1793617" y="685064"/>
          <a:ext cx="4561664" cy="4561664"/>
        </a:xfrm>
        <a:prstGeom prst="blockArc">
          <a:avLst>
            <a:gd name="adj1" fmla="val 11880000"/>
            <a:gd name="adj2" fmla="val 16200000"/>
            <a:gd name="adj3" fmla="val 4644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312E1F4F-543A-4390-9D43-FDABD1080DA3}">
      <dsp:nvSpPr>
        <dsp:cNvPr id="0" name=""/>
        <dsp:cNvSpPr/>
      </dsp:nvSpPr>
      <dsp:spPr>
        <a:xfrm>
          <a:off x="1793617" y="685064"/>
          <a:ext cx="4561664" cy="4561664"/>
        </a:xfrm>
        <a:prstGeom prst="blockArc">
          <a:avLst>
            <a:gd name="adj1" fmla="val 7560000"/>
            <a:gd name="adj2" fmla="val 11880000"/>
            <a:gd name="adj3" fmla="val 4644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B6E710CD-5EF1-452A-A91C-93DD6CB98E72}">
      <dsp:nvSpPr>
        <dsp:cNvPr id="0" name=""/>
        <dsp:cNvSpPr/>
      </dsp:nvSpPr>
      <dsp:spPr>
        <a:xfrm>
          <a:off x="1793617" y="685064"/>
          <a:ext cx="4561664" cy="4561664"/>
        </a:xfrm>
        <a:prstGeom prst="blockArc">
          <a:avLst>
            <a:gd name="adj1" fmla="val 3240000"/>
            <a:gd name="adj2" fmla="val 7560000"/>
            <a:gd name="adj3" fmla="val 46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C2026F-3A94-4EA7-830C-0A64B7708766}">
      <dsp:nvSpPr>
        <dsp:cNvPr id="0" name=""/>
        <dsp:cNvSpPr/>
      </dsp:nvSpPr>
      <dsp:spPr>
        <a:xfrm>
          <a:off x="1793617" y="685064"/>
          <a:ext cx="4561664" cy="4561664"/>
        </a:xfrm>
        <a:prstGeom prst="blockArc">
          <a:avLst>
            <a:gd name="adj1" fmla="val 20520000"/>
            <a:gd name="adj2" fmla="val 3240000"/>
            <a:gd name="adj3" fmla="val 4644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E385CAFB-EC63-4B24-A63D-EFAD4092417A}">
      <dsp:nvSpPr>
        <dsp:cNvPr id="0" name=""/>
        <dsp:cNvSpPr/>
      </dsp:nvSpPr>
      <dsp:spPr>
        <a:xfrm>
          <a:off x="1793617" y="685064"/>
          <a:ext cx="4561664" cy="4561664"/>
        </a:xfrm>
        <a:prstGeom prst="blockArc">
          <a:avLst>
            <a:gd name="adj1" fmla="val 16200000"/>
            <a:gd name="adj2" fmla="val 20520000"/>
            <a:gd name="adj3" fmla="val 4644"/>
          </a:avLst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</dsp:sp>
    <dsp:sp modelId="{96EAB164-3EAB-41D8-BCE8-CA41AB2C5395}">
      <dsp:nvSpPr>
        <dsp:cNvPr id="0" name=""/>
        <dsp:cNvSpPr/>
      </dsp:nvSpPr>
      <dsp:spPr>
        <a:xfrm>
          <a:off x="3413860" y="2373326"/>
          <a:ext cx="1321178" cy="1185141"/>
        </a:xfrm>
        <a:prstGeom prst="ellipse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chemeClr val="tx1"/>
              </a:solidFill>
            </a:rPr>
            <a:t>Цели</a:t>
          </a:r>
          <a:endParaRPr lang="ru-RU" sz="3000" b="1" kern="1200" dirty="0">
            <a:solidFill>
              <a:schemeClr val="tx1"/>
            </a:solidFill>
          </a:endParaRPr>
        </a:p>
      </dsp:txBody>
      <dsp:txXfrm>
        <a:off x="3607342" y="2546886"/>
        <a:ext cx="934214" cy="838021"/>
      </dsp:txXfrm>
    </dsp:sp>
    <dsp:sp modelId="{BA5BF47B-6ABB-4923-8F5C-A533BE8B9E51}">
      <dsp:nvSpPr>
        <dsp:cNvPr id="0" name=""/>
        <dsp:cNvSpPr/>
      </dsp:nvSpPr>
      <dsp:spPr>
        <a:xfrm>
          <a:off x="2398694" y="2460"/>
          <a:ext cx="3351511" cy="1471128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Показать изучаемое явление в педагогически трансформированном виде , создать базу для его изучения</a:t>
          </a:r>
          <a:endParaRPr lang="ru-RU" sz="1400" b="1" kern="1200" dirty="0"/>
        </a:p>
      </dsp:txBody>
      <dsp:txXfrm>
        <a:off x="2889511" y="217902"/>
        <a:ext cx="2369877" cy="1040244"/>
      </dsp:txXfrm>
    </dsp:sp>
    <dsp:sp modelId="{5DB317D8-5D21-4353-AF26-1C425A7DAEF7}">
      <dsp:nvSpPr>
        <dsp:cNvPr id="0" name=""/>
        <dsp:cNvSpPr/>
      </dsp:nvSpPr>
      <dsp:spPr>
        <a:xfrm>
          <a:off x="4642152" y="1541882"/>
          <a:ext cx="3102257" cy="1471128"/>
        </a:xfrm>
        <a:prstGeom prst="ellipse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Повысить наглядность преподавания, сделать изучаемое явление более доступным для обучающихся</a:t>
          </a:r>
          <a:endParaRPr lang="ru-RU" sz="1400" b="1" kern="1200" dirty="0"/>
        </a:p>
      </dsp:txBody>
      <dsp:txXfrm>
        <a:off x="5096467" y="1757324"/>
        <a:ext cx="2193627" cy="1040244"/>
      </dsp:txXfrm>
    </dsp:sp>
    <dsp:sp modelId="{005427B2-B645-405D-9540-483353A83339}">
      <dsp:nvSpPr>
        <dsp:cNvPr id="0" name=""/>
        <dsp:cNvSpPr/>
      </dsp:nvSpPr>
      <dsp:spPr>
        <a:xfrm>
          <a:off x="3801267" y="4032718"/>
          <a:ext cx="3165383" cy="1471128"/>
        </a:xfrm>
        <a:prstGeom prst="ellipse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Показать применение изученных физических явлений в быту и технике</a:t>
          </a:r>
          <a:endParaRPr lang="ru-RU" sz="1400" b="1" kern="1200" dirty="0"/>
        </a:p>
      </dsp:txBody>
      <dsp:txXfrm>
        <a:off x="4264827" y="4248160"/>
        <a:ext cx="2238263" cy="1040244"/>
      </dsp:txXfrm>
    </dsp:sp>
    <dsp:sp modelId="{507FDCBF-4FEA-4066-B6F5-BC68F02606C2}">
      <dsp:nvSpPr>
        <dsp:cNvPr id="0" name=""/>
        <dsp:cNvSpPr/>
      </dsp:nvSpPr>
      <dsp:spPr>
        <a:xfrm>
          <a:off x="1282924" y="4032718"/>
          <a:ext cx="2964030" cy="1471128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Познакомить с экспериментальным методом изучения физических явлений</a:t>
          </a:r>
          <a:endParaRPr lang="ru-RU" sz="1400" b="1" kern="1200" dirty="0"/>
        </a:p>
      </dsp:txBody>
      <dsp:txXfrm>
        <a:off x="1716996" y="4248160"/>
        <a:ext cx="2095886" cy="1040244"/>
      </dsp:txXfrm>
    </dsp:sp>
    <dsp:sp modelId="{5A64B120-45CE-4FC8-9D3A-00C8F35A7638}">
      <dsp:nvSpPr>
        <dsp:cNvPr id="0" name=""/>
        <dsp:cNvSpPr/>
      </dsp:nvSpPr>
      <dsp:spPr>
        <a:xfrm>
          <a:off x="330829" y="1541882"/>
          <a:ext cx="3249576" cy="1471128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Проиллюстрировать проявление установленных в науке закономерностей в доступном для обучающихся виде</a:t>
          </a:r>
          <a:endParaRPr lang="ru-RU" sz="1400" b="1" kern="1200" dirty="0"/>
        </a:p>
      </dsp:txBody>
      <dsp:txXfrm>
        <a:off x="806718" y="1757324"/>
        <a:ext cx="2297798" cy="10402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0B3BEE-FE0C-4C53-9D56-F25D95E96BF3}">
      <dsp:nvSpPr>
        <dsp:cNvPr id="0" name=""/>
        <dsp:cNvSpPr/>
      </dsp:nvSpPr>
      <dsp:spPr>
        <a:xfrm>
          <a:off x="1109480" y="4483062"/>
          <a:ext cx="4219105" cy="72008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ACDE4-CE79-4AF1-ADFF-6645B3DC3ADD}">
      <dsp:nvSpPr>
        <dsp:cNvPr id="0" name=""/>
        <dsp:cNvSpPr/>
      </dsp:nvSpPr>
      <dsp:spPr>
        <a:xfrm>
          <a:off x="2180828" y="3849712"/>
          <a:ext cx="373663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24B563-E9C4-45F8-AD86-961447BC12CF}">
      <dsp:nvSpPr>
        <dsp:cNvPr id="0" name=""/>
        <dsp:cNvSpPr/>
      </dsp:nvSpPr>
      <dsp:spPr>
        <a:xfrm>
          <a:off x="2308467" y="2807277"/>
          <a:ext cx="348932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ACE81C-9E09-4EB5-90CF-24D1E68E3731}">
      <dsp:nvSpPr>
        <dsp:cNvPr id="0" name=""/>
        <dsp:cNvSpPr/>
      </dsp:nvSpPr>
      <dsp:spPr>
        <a:xfrm>
          <a:off x="1638269" y="1692736"/>
          <a:ext cx="3736630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C81905-AF78-40BF-9D53-8F2F738CEECD}">
      <dsp:nvSpPr>
        <dsp:cNvPr id="0" name=""/>
        <dsp:cNvSpPr/>
      </dsp:nvSpPr>
      <dsp:spPr>
        <a:xfrm flipV="1">
          <a:off x="1296149" y="648072"/>
          <a:ext cx="3989832" cy="288032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010A7-46FE-4374-9F79-89EEE4FF5FD6}">
      <dsp:nvSpPr>
        <dsp:cNvPr id="0" name=""/>
        <dsp:cNvSpPr/>
      </dsp:nvSpPr>
      <dsp:spPr>
        <a:xfrm>
          <a:off x="0" y="626448"/>
          <a:ext cx="4361656" cy="4361656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EF235A-0278-4914-8102-A4BF5E75F4F9}">
      <dsp:nvSpPr>
        <dsp:cNvPr id="0" name=""/>
        <dsp:cNvSpPr/>
      </dsp:nvSpPr>
      <dsp:spPr>
        <a:xfrm>
          <a:off x="785098" y="2942487"/>
          <a:ext cx="2791459" cy="14393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785098" y="2942487"/>
        <a:ext cx="2791459" cy="1439346"/>
      </dsp:txXfrm>
    </dsp:sp>
    <dsp:sp modelId="{AFF2CD55-A320-44CF-B4F6-76244AF3E667}">
      <dsp:nvSpPr>
        <dsp:cNvPr id="0" name=""/>
        <dsp:cNvSpPr/>
      </dsp:nvSpPr>
      <dsp:spPr>
        <a:xfrm>
          <a:off x="4248475" y="72004"/>
          <a:ext cx="2779993" cy="1082964"/>
        </a:xfrm>
        <a:prstGeom prst="ellipse">
          <a:avLst/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D03B1C-6B6D-4845-80BB-6F8D172F3562}">
      <dsp:nvSpPr>
        <dsp:cNvPr id="0" name=""/>
        <dsp:cNvSpPr/>
      </dsp:nvSpPr>
      <dsp:spPr>
        <a:xfrm>
          <a:off x="6995223" y="647740"/>
          <a:ext cx="1727788" cy="7425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подготовка</a:t>
          </a:r>
          <a:endParaRPr lang="ru-RU" sz="2800" kern="1200" dirty="0"/>
        </a:p>
      </dsp:txBody>
      <dsp:txXfrm>
        <a:off x="6995223" y="647740"/>
        <a:ext cx="1727788" cy="742514"/>
      </dsp:txXfrm>
    </dsp:sp>
    <dsp:sp modelId="{DB8F14E3-0AA7-41EE-AE6B-2A31CF65615C}">
      <dsp:nvSpPr>
        <dsp:cNvPr id="0" name=""/>
        <dsp:cNvSpPr/>
      </dsp:nvSpPr>
      <dsp:spPr>
        <a:xfrm>
          <a:off x="4021207" y="1169006"/>
          <a:ext cx="2342504" cy="1299981"/>
        </a:xfrm>
        <a:prstGeom prst="ellipse">
          <a:avLst/>
        </a:prstGeom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2A59FB-2FE6-4651-B04C-EFFFA2FCD3EB}">
      <dsp:nvSpPr>
        <dsp:cNvPr id="0" name=""/>
        <dsp:cNvSpPr/>
      </dsp:nvSpPr>
      <dsp:spPr>
        <a:xfrm>
          <a:off x="6310007" y="1372291"/>
          <a:ext cx="2141807" cy="7850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выполнение</a:t>
          </a:r>
          <a:endParaRPr lang="ru-RU" sz="2800" kern="1200" dirty="0"/>
        </a:p>
      </dsp:txBody>
      <dsp:txXfrm>
        <a:off x="6310007" y="1372291"/>
        <a:ext cx="2141807" cy="785098"/>
      </dsp:txXfrm>
    </dsp:sp>
    <dsp:sp modelId="{DF6D698A-8F9D-471A-9990-202CBC9B52E8}">
      <dsp:nvSpPr>
        <dsp:cNvPr id="0" name=""/>
        <dsp:cNvSpPr/>
      </dsp:nvSpPr>
      <dsp:spPr>
        <a:xfrm>
          <a:off x="5436075" y="2286010"/>
          <a:ext cx="3255189" cy="1231897"/>
        </a:xfrm>
        <a:prstGeom prst="ellipse">
          <a:avLst/>
        </a:prstGeom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5A1252-760F-49DD-91BF-A50B6D2CCAE4}">
      <dsp:nvSpPr>
        <dsp:cNvPr id="0" name=""/>
        <dsp:cNvSpPr/>
      </dsp:nvSpPr>
      <dsp:spPr>
        <a:xfrm>
          <a:off x="6062701" y="2414727"/>
          <a:ext cx="266061" cy="7850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0" rIns="11811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>
        <a:off x="6062701" y="2414727"/>
        <a:ext cx="266061" cy="785098"/>
      </dsp:txXfrm>
    </dsp:sp>
    <dsp:sp modelId="{147CD62D-576A-42E7-8011-FEDC7DCEEC22}">
      <dsp:nvSpPr>
        <dsp:cNvPr id="0" name=""/>
        <dsp:cNvSpPr/>
      </dsp:nvSpPr>
      <dsp:spPr>
        <a:xfrm>
          <a:off x="4244610" y="3328544"/>
          <a:ext cx="2005297" cy="1231905"/>
        </a:xfrm>
        <a:prstGeom prst="ellipse">
          <a:avLst/>
        </a:prstGeom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512191-D36B-431E-B31D-0B0C67278C43}">
      <dsp:nvSpPr>
        <dsp:cNvPr id="0" name=""/>
        <dsp:cNvSpPr/>
      </dsp:nvSpPr>
      <dsp:spPr>
        <a:xfrm>
          <a:off x="6310007" y="3457163"/>
          <a:ext cx="2413304" cy="7850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0" rIns="11811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оформление</a:t>
          </a:r>
          <a:endParaRPr lang="ru-RU" sz="3100" kern="1200" dirty="0"/>
        </a:p>
      </dsp:txBody>
      <dsp:txXfrm>
        <a:off x="6310007" y="3457163"/>
        <a:ext cx="2413304" cy="785098"/>
      </dsp:txXfrm>
    </dsp:sp>
    <dsp:sp modelId="{8C948E69-C255-4747-9AEE-4858D40D402E}">
      <dsp:nvSpPr>
        <dsp:cNvPr id="0" name=""/>
        <dsp:cNvSpPr/>
      </dsp:nvSpPr>
      <dsp:spPr>
        <a:xfrm>
          <a:off x="4392490" y="4573638"/>
          <a:ext cx="2772526" cy="998864"/>
        </a:xfrm>
        <a:prstGeom prst="ellipse">
          <a:avLst/>
        </a:prstGeom>
        <a:blipFill rotWithShape="1">
          <a:blip xmlns:r="http://schemas.openxmlformats.org/officeDocument/2006/relationships"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198F42-A84B-4712-959C-1EBC83FB69ED}">
      <dsp:nvSpPr>
        <dsp:cNvPr id="0" name=""/>
        <dsp:cNvSpPr/>
      </dsp:nvSpPr>
      <dsp:spPr>
        <a:xfrm>
          <a:off x="6995223" y="4203006"/>
          <a:ext cx="1436473" cy="7850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0" rIns="11811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оценка</a:t>
          </a:r>
          <a:endParaRPr lang="ru-RU" sz="3100" kern="1200" dirty="0"/>
        </a:p>
      </dsp:txBody>
      <dsp:txXfrm>
        <a:off x="6995223" y="4203006"/>
        <a:ext cx="1436473" cy="785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1055;&#1056;%2071%20.ppsx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57;&#1050;&#1054;&#1056;&#1054;&#1057;&#1058;&#1068;-&#1069;&#1052;&#1042;-11.pptx" TargetMode="External"/><Relationship Id="rId2" Type="http://schemas.openxmlformats.org/officeDocument/2006/relationships/hyperlink" Target="PR%208%20ILEKTROSKOP.pps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7/&#1051;.%20&#1088;.%207%20&#1082;&#1083;&#1072;&#1089;&#1089;/&#1051;.&#1088;.%20&#8470;%206-7.%20&#1054;&#1087;&#1088;&#1077;&#1076;&#1077;&#1083;&#1077;&#1085;&#1080;&#1077;%20&#1087;&#1083;&#1086;&#1090;&#1085;&#1086;&#1089;&#1090;&#1080;%20&#1074;&#1077;&#1097;&#1077;&#1089;&#1090;&#1074;&#1072;%20&#1090;&#1074;&#1077;&#1088;&#1076;&#1086;&#1075;&#1086;%20&#1090;&#1077;&#1083;&#1072;..doc" TargetMode="External"/><Relationship Id="rId13" Type="http://schemas.openxmlformats.org/officeDocument/2006/relationships/hyperlink" Target="7/&#1051;.%20&#1088;.%207%20&#1082;&#1083;&#1072;&#1089;&#1089;/&#1051;.&#1088;.%20&#8470;%2011-7.%20&#1054;&#1087;&#1088;&#1077;&#1076;&#1077;&#1083;&#1077;&#1085;&#1080;&#1077;%20&#1074;&#1099;&#1090;&#1072;&#1083;&#1082;&#1080;&#1074;&#1072;&#1102;&#1097;&#1077;&#1081;%20&#1089;&#1080;&#1083;&#1099;,%20&#1076;&#1077;&#1081;&#1089;&#1090;&#1074;&#1091;&#1102;&#1097;&#1077;&#1081;%20&#1085;&#1072;%20&#1087;.doc" TargetMode="External"/><Relationship Id="rId3" Type="http://schemas.openxmlformats.org/officeDocument/2006/relationships/hyperlink" Target="7/&#1051;.%20&#1088;.%207%20&#1082;&#1083;&#1072;&#1089;&#1089;/&#1051;.&#1088;.%20&#8470;%201-7.%20&#1048;&#1079;&#1084;&#1077;&#1088;&#1077;&#1085;&#1080;&#1077;%20&#1092;&#1080;&#1079;&#1080;&#1095;&#1077;&#1089;&#1082;&#1080;&#1093;%20&#1074;&#1077;&#1083;&#1080;&#1095;&#1080;&#1085;..doc" TargetMode="External"/><Relationship Id="rId7" Type="http://schemas.openxmlformats.org/officeDocument/2006/relationships/hyperlink" Target="7/&#1051;.%20&#1088;.%207%20&#1082;&#1083;&#1072;&#1089;&#1089;/&#1051;.&#1088;.%20&#8470;%205-7.%20&#1048;&#1079;&#1084;&#1077;&#1088;&#1077;&#1085;&#1080;&#1077;%20&#1086;&#1073;&#1098;&#1077;&#1084;&#1072;%20&#1090;&#1077;&#1083;&#1072;..doc" TargetMode="External"/><Relationship Id="rId12" Type="http://schemas.openxmlformats.org/officeDocument/2006/relationships/hyperlink" Target="7/&#1051;.%20&#1088;.%207%20&#1082;&#1083;&#1072;&#1089;&#1089;/&#1051;.&#1088;.%20&#8470;%2010-7.%20&#1048;&#1079;&#1084;&#1077;&#1088;&#1077;&#1085;&#1080;&#1077;%20&#1076;&#1072;&#1074;&#1083;&#1077;&#1085;&#1080;&#1103;%20&#1090;&#1074;&#1077;&#1088;&#1076;&#1086;&#1075;&#1086;%20&#1090;&#1077;&#1083;&#1072;%20&#1085;&#1072;%20&#1086;&#1087;&#1086;&#1088;&#1091;..doc" TargetMode="External"/><Relationship Id="rId17" Type="http://schemas.openxmlformats.org/officeDocument/2006/relationships/hyperlink" Target="7/&#1051;.%20&#1088;.%207%20&#1082;&#1083;&#1072;&#1089;&#1089;/&#1051;.&#1088;.%20&#8470;%2014-7.%20&#1054;&#1087;&#1088;&#1077;&#1076;&#1077;&#1083;&#1077;&#1085;&#1080;&#1077;%20&#1050;&#1055;&#1044;%20&#1087;&#1088;&#1080;%20&#1087;&#1086;&#1076;&#1098;&#1077;&#1084;&#1077;%20&#1090;&#1077;&#1083;&#1072;%20&#1087;&#1086;%20&#1085;&#1072;&#1082;&#1083;&#1086;&#1085;&#1085;&#1086;&#1081;%20&#1087;.doc" TargetMode="External"/><Relationship Id="rId2" Type="http://schemas.openxmlformats.org/officeDocument/2006/relationships/hyperlink" Target="7/&#1051;.%20&#1088;.%207%20&#1082;&#1083;&#1072;&#1089;&#1089;/&#1051;.&#1088;.%20&#8470;%201-7.%20&#1054;&#1087;&#1088;&#1077;&#1076;&#1077;&#1083;&#1077;&#1085;&#1080;&#1077;%20&#1094;&#1077;&#1085;&#1099;%20&#1076;&#1077;&#1083;&#1077;&#1085;&#1080;&#1103;%20&#1080;&#1079;&#1084;&#1077;&#1088;&#1080;&#1090;&#1077;&#1083;&#1100;&#1085;&#1086;&#1075;&#1086;%20&#1087;&#1088;&#1080;&#1073;&#1086;&#1088;&#1072;..doc" TargetMode="External"/><Relationship Id="rId16" Type="http://schemas.openxmlformats.org/officeDocument/2006/relationships/hyperlink" Target="7/&#1051;.%20&#1088;.%207%20&#1082;&#1083;&#1072;&#1089;&#1089;/&#1051;.&#1088;.%20&#8470;%208-7.%20&#1054;&#1087;&#1088;&#1077;&#1076;&#1077;&#1083;&#1077;&#1085;&#1080;&#1077;%20&#1094;&#1077;&#1085;&#1090;&#1088;&#1072;%20&#1090;&#1103;&#1078;&#1077;&#1089;&#1090;&#1080;%20&#1087;&#1083;&#1086;&#1089;&#1082;&#1086;&#1081;%20&#1087;&#1083;&#1072;&#1089;&#1090;&#1080;&#1085;&#1099;.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7/&#1051;.%20&#1088;.%207%20&#1082;&#1083;&#1072;&#1089;&#1089;/&#1051;.&#1088;.%20&#8470;%204-7.%20&#1048;&#1079;&#1084;&#1077;&#1088;&#1077;&#1085;&#1080;&#1077;%20&#1084;&#1072;&#1089;&#1089;&#1099;%20&#1090;&#1077;&#1083;&#1072;%20&#1085;&#1072;%20&#1088;&#1099;&#1095;&#1072;&#1078;&#1085;&#1099;&#1093;%20&#1074;&#1077;&#1089;&#1072;&#1093;..doc" TargetMode="External"/><Relationship Id="rId11" Type="http://schemas.openxmlformats.org/officeDocument/2006/relationships/hyperlink" Target="7/&#1051;.%20&#1088;.%207%20&#1082;&#1083;&#1072;&#1089;&#1089;/&#1051;.&#1088;.%20&#8470;%209-7.%20&#1048;&#1089;&#1089;&#1083;&#1077;&#1076;&#1086;&#1074;&#1072;&#1085;&#1080;&#1077;%20&#1079;&#1072;&#1074;&#1080;&#1089;&#1080;&#1084;&#1086;&#1089;&#1090;&#1080;%20&#1089;&#1080;&#1083;&#1099;%20&#1090;&#1088;&#1077;&#1085;&#1080;&#1103;%20&#1089;&#1082;&#1086;&#1083;&#1100;&#1078;&#1077;&#1085;&#1080;&#1103;%20&#1086;&#1090;%20&#1089;&#1080;&#1083;&#1099;%20&#1085;&#1086;&#1088;&#1084;&#1072;&#1083;&#1100;&#1085;&#1086;&#1075;&#1086;%20&#1076;&#1072;&#1074;&#1083;&#1077;&#1085;&#1080;&#1103;..doc" TargetMode="External"/><Relationship Id="rId5" Type="http://schemas.openxmlformats.org/officeDocument/2006/relationships/hyperlink" Target="7/&#1051;.%20&#1088;.%207%20&#1082;&#1083;&#1072;&#1089;&#1089;/&#1051;.&#1088;.%20&#8470;%203-7.&#1048;&#1079;&#1091;&#1095;&#1077;&#1085;&#1080;&#1077;%20&#1079;&#1072;&#1074;&#1080;&#1089;&#1080;&#1084;&#1086;&#1089;&#1090;&#1080;%20&#1087;&#1091;&#1090;&#1080;%20&#1086;&#1090;%20&#1074;&#1088;&#1077;&#1084;&#1077;&#1085;&#1080;%20&#1087;&#1088;&#1080;%20&#1087;&#1088;&#1103;&#1084;&#1086;&#1083;&#1080;&#1085;&#1077;&#1081;&#1085;&#1086;&#1084;%20&#1088;&#1072;&#1074;&#1085;&#1086;&#1084;&#1077;&#1088;&#1085;&#1086;&#1084;%20&#1076;&#1074;&#1080;&#1078;&#1077;&#1085;&#1080;&#1080;..doc" TargetMode="External"/><Relationship Id="rId15" Type="http://schemas.openxmlformats.org/officeDocument/2006/relationships/hyperlink" Target="7/&#1051;.%20&#1088;.%207%20&#1082;&#1083;&#1072;&#1089;&#1089;/&#1051;.&#1088;.%20&#8470;%2013-7.%20&#1042;&#1099;&#1103;&#1089;&#1085;&#1077;&#1085;&#1080;&#1077;%20&#1091;&#1089;&#1083;&#1086;&#1074;&#1080;&#1103;%20&#1088;&#1072;&#1074;&#1085;&#1086;&#1074;&#1077;&#1089;&#1080;&#1103;%20&#1088;&#1099;&#1095;&#1072;&#1075;&#1072;..doc" TargetMode="External"/><Relationship Id="rId10" Type="http://schemas.openxmlformats.org/officeDocument/2006/relationships/hyperlink" Target="7/&#1051;.%20&#1088;.%207%20&#1082;&#1083;&#1072;&#1089;&#1089;/&#1051;.&#1088;.%20&#8470;%207-7.%20&#1048;&#1089;&#1089;&#1083;&#1077;&#1076;&#1086;&#1074;&#1072;&#1085;&#1080;&#1077;%20&#1079;&#1072;&#1074;&#1080;&#1089;&#1080;&#1084;&#1086;&#1089;&#1090;&#1080;%20&#1089;&#1080;&#1083;&#1099;%20&#1091;&#1087;&#1088;&#1091;&#1075;&#1086;&#1089;&#1090;&#1080;%20&#1086;&#1090;%20&#1091;&#1076;&#1083;&#1080;&#1085;&#1077;&#1085;&#1080;&#1103;%20&#1087;&#1088;&#1091;&#1078;&#1080;&#1085;&#1099;..doc" TargetMode="External"/><Relationship Id="rId4" Type="http://schemas.openxmlformats.org/officeDocument/2006/relationships/hyperlink" Target="7/&#1051;.%20&#1088;.%207%20&#1082;&#1083;&#1072;&#1089;&#1089;/&#1051;.&#1088;.%20&#8470;%202-7.%20&#1048;&#1079;&#1084;&#1077;&#1088;&#1077;&#1085;&#1080;&#1077;%20&#1088;&#1072;&#1079;&#1084;&#1077;&#1088;&#1086;&#1074;%20&#1084;&#1072;&#1083;&#1099;&#1093;%20&#1090;&#1077;&#1083;..doc" TargetMode="External"/><Relationship Id="rId9" Type="http://schemas.openxmlformats.org/officeDocument/2006/relationships/hyperlink" Target="7/&#1051;.%20&#1088;.%207%20&#1082;&#1083;&#1072;&#1089;&#1089;/&#1051;.&#1088;.%20&#8470;%206-7.%20&#1043;&#1088;&#1072;&#1076;&#1091;&#1080;&#1088;&#1086;&#1074;&#1072;&#1085;&#1080;&#1077;%20&#1087;&#1088;&#1091;&#1078;&#1080;&#1085;&#1099;%20&#1080;%20&#1080;&#1079;&#1084;&#1077;&#1088;&#1077;&#1085;&#1080;&#1077;%20&#1089;&#1080;&#1083;%20&#1076;&#1080;&#1085;&#1072;&#1084;&#1086;&#1084;&#1077;&#1090;&#1088;.doc" TargetMode="External"/><Relationship Id="rId14" Type="http://schemas.openxmlformats.org/officeDocument/2006/relationships/hyperlink" Target="7/&#1051;.%20&#1088;.%207%20&#1082;&#1083;&#1072;&#1089;&#1089;/&#1051;.&#1088;.%20&#8470;%2012-7.%20&#1042;&#1099;&#1103;&#1089;&#1085;&#1077;&#1085;&#1080;&#1077;%20&#1091;&#1089;&#1083;&#1086;&#1074;&#1080;&#1081;%20&#1087;&#1083;&#1072;&#1074;&#1072;&#1085;&#1080;&#1103;%20&#1090;&#1077;&#1083;&#1072;%20&#1074;%20&#1078;&#1080;&#1076;&#1082;&#1086;&#1089;&#1090;&#1080;..doc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8/&#1048;&#1054;&#1058;%20%20&#1076;&#1083;&#1103;%20&#1091;&#1095;&#1072;&#1097;&#1080;&#1093;&#1089;&#1103;%208%20&#1082;&#1083;&#1072;&#1089;&#1089;&#1072;" TargetMode="External"/><Relationship Id="rId2" Type="http://schemas.openxmlformats.org/officeDocument/2006/relationships/hyperlink" Target="7/&#1048;&#1054;&#1058;%20%20&#1076;&#1083;&#1103;%20&#1091;&#1095;&#1072;&#1097;&#1080;&#1093;&#1089;&#1103;%207%20&#1082;&#1083;&#1072;&#1089;&#1089;&#1072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11/&#1048;&#1054;&#1058;%20&#1076;&#1083;&#1103;%20&#1091;&#1095;&#1072;&#1097;&#1080;&#1093;&#1089;&#1103;%2011%20&#1082;&#1083;&#1072;&#1089;&#1089;&#1072;" TargetMode="External"/><Relationship Id="rId5" Type="http://schemas.openxmlformats.org/officeDocument/2006/relationships/hyperlink" Target="10/&#1048;&#1054;&#1058;%20%20&#1076;&#1083;&#1103;%20&#1091;&#1095;&#1072;&#1097;&#1080;&#1093;&#1089;&#1103;%2010%20&#1082;&#1083;&#1072;&#1089;&#1089;&#1072;" TargetMode="External"/><Relationship Id="rId4" Type="http://schemas.openxmlformats.org/officeDocument/2006/relationships/hyperlink" Target="9/&#1048;&#1054;&#1058;%20&#1076;&#1083;&#1103;%20&#1091;&#1095;&#1072;&#1097;&#1080;&#1093;&#1089;&#1103;%209%20&#1082;&#1083;&#1072;&#1089;&#1089;&#1072;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8/&#1051;.%20&#1088;.%208%20&#1082;&#1083;&#1072;&#1089;&#1089;/&#1051;.&#1088;.%20&#8470;%207-8.%20&#1048;&#1089;&#1089;&#1083;&#1077;&#1076;&#1086;&#1074;&#1072;&#1085;&#1080;&#1077;%20&#1079;&#1072;&#1074;&#1080;&#1089;&#1080;&#1084;&#1086;&#1089;&#1090;&#1080;%20&#1089;&#1080;&#1083;&#1099;%20&#1090;&#1086;&#1082;&#1072;%20&#1074;%20&#1087;&#1088;&#1086;&#1074;&#1086;&#1076;&#1085;&#1080;&#1082;&#1077;%20&#1086;&#1090;%20&#1085;&#1072;&#1087;&#1088;&#1103;&#1078;&#1077;&#1085;&#1080;&#1103;%20&#1085;&#1072;%20&#1077;&#1075;&#1086;%20&#1082;&#1086;&#1085;&#1094;&#1072;&#1093;%20&#1087;&#1088;&#1080;%20&#1087;&#1086;&#1089;&#1090;&#1086;&#1103;&#1085;&#1085;&#1086;&#1084;%20&#1089;&#1086;&#1087;&#1088;&#1086;&#1090;&#1080;&#1074;&#1083;&#1077;&#1085;&#1080;&#1080;..doc" TargetMode="External"/><Relationship Id="rId13" Type="http://schemas.openxmlformats.org/officeDocument/2006/relationships/hyperlink" Target="8/&#1051;.%20&#1088;.%208%20&#1082;&#1083;&#1072;&#1089;&#1089;/&#1051;.&#1088;.%20&#8470;%2012-8.%20&#1048;&#1089;&#1089;&#1083;&#1077;&#1076;&#1086;&#1074;&#1072;&#1085;&#1080;&#1077;%20&#1079;&#1072;&#1074;&#1080;&#1089;&#1080;&#1084;&#1086;&#1089;&#1090;&#1080;%20&#1091;&#1075;&#1083;&#1072;%20&#1086;&#1090;&#1088;&#1072;&#1078;&#1077;&#1085;&#1080;&#1103;%20&#1086;&#1090;%20&#1091;&#1075;&#1083;&#1072;%20&#1087;&#1072;&#1076;&#1077;&#1085;&#1080;&#1103;%20&#1083;&#1091;&#1095;&#1072;..doc" TargetMode="External"/><Relationship Id="rId3" Type="http://schemas.openxmlformats.org/officeDocument/2006/relationships/hyperlink" Target="8/&#1051;.%20&#1088;.%208%20&#1082;&#1083;&#1072;&#1089;&#1089;/&#1051;.&#1088;.%20&#8470;%202-8.%20&#1057;&#1088;&#1072;&#1074;&#1085;&#1077;&#1085;&#1080;&#1077;%20&#1082;&#1086;&#1083;&#1080;&#1095;&#1077;&#1089;&#1090;&#1074;%20&#1090;&#1077;&#1087;&#1083;&#1086;&#1090;&#1099;%20&#1087;&#1088;&#1080;%20&#1089;&#1084;&#1077;&#1096;&#1080;&#1074;&#1072;&#1085;&#1080;&#1080;%20&#1074;&#1086;&#1076;&#1099;.doc" TargetMode="External"/><Relationship Id="rId7" Type="http://schemas.openxmlformats.org/officeDocument/2006/relationships/hyperlink" Target="8/&#1051;.%20&#1088;.%208%20&#1082;&#1083;&#1072;&#1089;&#1089;/&#1051;.&#1088;.%20&#8470;%206-8.%20&#1048;&#1079;&#1084;&#1077;&#1088;&#1077;&#1085;&#1080;&#1077;%20&#1085;&#1072;&#1087;&#1088;&#1103;&#1078;&#1077;&#1085;&#1080;&#1103;%20&#1085;&#1072;%20&#1088;&#1072;&#1079;&#1083;&#1080;&#1095;&#1085;&#1099;&#1093;%20&#1091;&#1095;&#1072;&#1089;&#1090;&#1082;&#1072;&#1093;%20&#1101;&#1083;&#1077;&#1082;&#1090;.doc" TargetMode="External"/><Relationship Id="rId12" Type="http://schemas.openxmlformats.org/officeDocument/2006/relationships/hyperlink" Target="8/&#1051;.%20&#1088;.%208%20&#1082;&#1083;&#1072;&#1089;&#1089;/&#1051;.&#1088;.%20&#8470;%2011-8.%20&#1048;&#1079;&#1091;&#1095;&#1077;&#1085;&#1080;&#1077;%20&#1101;&#1083;&#1077;&#1082;&#1090;&#1088;&#1080;&#1095;&#1077;&#1089;&#1082;&#1086;&#1075;&#1086;%20&#1076;&#1074;&#1080;&#1075;&#1072;&#1090;&#1077;&#1083;&#1103;%20&#1087;&#1086;&#1089;&#1090;&#1086;&#1103;&#1085;&#1085;&#1086;&#1075;&#1086;%20&#1090;&#1086;.doc" TargetMode="External"/><Relationship Id="rId2" Type="http://schemas.openxmlformats.org/officeDocument/2006/relationships/hyperlink" Target="8/&#1051;.%20&#1088;.%208%20&#1082;&#1083;&#1072;&#1089;&#1089;/&#1051;.&#1088;.%20&#8470;%201-8.%20&#1048;&#1089;&#1089;&#1083;&#1077;&#1076;&#1086;&#1074;&#1072;&#1085;&#1080;&#1077;%20&#1080;&#1079;&#1084;&#1077;&#1085;&#1077;&#1085;&#1080;&#1103;%20&#1089;&#1086;%20&#1074;&#1088;&#1077;&#1084;&#1077;&#1085;&#1077;&#1084;%20&#1090;&#1077;&#1084;&#1087;&#1077;&#1088;&#1072;&#1090;&#1091;&#1088;&#1099;%20&#1086;&#1089;&#1090;&#1099;&#1074;&#1072;&#1102;&#1097;&#1077;&#1081;%20&#1074;&#1086;&#1076;&#1099;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8/&#1051;.%20&#1088;.%208%20&#1082;&#1083;&#1072;&#1089;&#1089;/&#1051;.&#1088;.%20&#8470;%205-8.%20&#1057;&#1073;&#1086;&#1088;&#1082;&#1072;%20&#1101;&#1083;&#1077;&#1082;&#1090;&#1088;&#1080;&#1095;&#1077;&#1089;&#1082;&#1086;&#1081;%20&#1094;&#1077;&#1087;&#1080;%20&#1080;%20&#1080;&#1079;&#1084;&#1077;&#1088;&#1077;&#1085;&#1080;&#1077;%20&#1089;&#1080;&#1083;&#1099;%20&#1090;&#1086;&#1082;&#1072;..doc" TargetMode="External"/><Relationship Id="rId11" Type="http://schemas.openxmlformats.org/officeDocument/2006/relationships/hyperlink" Target="8/&#1051;.%20&#1088;.%208%20&#1082;&#1083;&#1072;&#1089;&#1089;/&#1051;.&#1088;.%20&#8470;%2010-8.%20&#1057;&#1073;&#1086;&#1088;&#1082;&#1072;%20&#1101;&#1083;&#1077;&#1082;&#1090;&#1088;&#1086;&#1084;&#1072;&#1075;&#1085;&#1080;&#1090;&#1072;%20&#1080;%20&#1080;&#1089;&#1087;&#1099;&#1090;&#1072;&#1085;&#1080;&#1077;%20&#1077;&#1075;&#1086;%20&#1076;&#1077;&#1081;&#1089;&#1090;&#1074;&#1080;&#1103;.doc" TargetMode="External"/><Relationship Id="rId5" Type="http://schemas.openxmlformats.org/officeDocument/2006/relationships/hyperlink" Target="8/&#1051;.%20&#1088;.%208%20&#1082;&#1083;&#1072;&#1089;&#1089;/&#1051;.&#1088;.%20&#8470;%204-8.%20&#1048;&#1079;&#1084;&#1077;&#1088;&#1077;&#1085;&#1080;&#1077;%20&#1086;&#1090;&#1085;&#1086;&#1089;&#1080;&#1090;&#1077;&#1083;&#1100;&#1085;&#1086;&#1081;%20&#1074;&#1083;&#1072;&#1078;&#1085;&#1086;&#1089;&#1090;&#1080;%20&#1074;&#1086;&#1079;&#1076;&#1091;&#1093;&#1072;.doc" TargetMode="External"/><Relationship Id="rId15" Type="http://schemas.openxmlformats.org/officeDocument/2006/relationships/hyperlink" Target="8/&#1051;.%20&#1088;.%208%20&#1082;&#1083;&#1072;&#1089;&#1089;/&#1051;.&#1088;.%20&#8470;%2014-8.%20&#1055;&#1086;&#1083;&#1091;&#1095;&#1077;&#1085;&#1080;&#1077;%20&#1080;&#1079;&#1086;&#1073;&#1088;&#1072;&#1078;&#1077;&#1085;&#1080;&#1103;%20&#1087;&#1088;&#1080;%20&#1087;&#1086;&#1084;&#1086;&#1097;&#1080;%20&#1083;&#1080;&#1085;&#1079;&#1099;.doc" TargetMode="External"/><Relationship Id="rId10" Type="http://schemas.openxmlformats.org/officeDocument/2006/relationships/hyperlink" Target="8/&#1051;.%20&#1088;.%208%20&#1082;&#1083;&#1072;&#1089;&#1089;/&#1051;.&#1088;.%20&#8470;%209-8.%20&#1048;&#1079;&#1084;&#1077;&#1088;&#1077;&#1085;&#1080;&#1077;%20&#1088;&#1072;&#1073;&#1086;&#1090;&#1099;%20&#1080;%20&#1084;&#1086;&#1097;&#1085;&#1086;&#1089;&#1090;&#1080;%20&#1101;&#1083;&#1077;&#1082;&#1090;&#1088;&#1080;&#1095;&#1077;&#1089;&#1082;&#1086;&#1075;&#1086;%20&#1090;&#1086;&#1082;&#1072;.doc" TargetMode="External"/><Relationship Id="rId4" Type="http://schemas.openxmlformats.org/officeDocument/2006/relationships/hyperlink" Target="8/&#1051;.%20&#1088;.%208%20&#1082;&#1083;&#1072;&#1089;&#1089;/&#1051;.&#1088;.%20&#8470;%203-8.%20&#1048;&#1079;&#1084;&#1077;&#1088;&#1077;&#1085;&#1080;&#1077;%20&#1091;&#1076;&#1077;&#1083;&#1100;&#1085;&#1086;&#1081;%20&#1090;&#1077;&#1087;&#1083;&#1086;&#1077;&#1084;&#1082;&#1086;&#1089;&#1090;&#1080;%20&#1090;&#1074;&#1077;&#1088;&#1076;&#1086;&#1075;&#1086;%20&#1090;&#1077;&#1083;&#1072;..doc" TargetMode="External"/><Relationship Id="rId9" Type="http://schemas.openxmlformats.org/officeDocument/2006/relationships/hyperlink" Target="8/&#1051;.%20&#1088;.%208%20&#1082;&#1083;&#1072;&#1089;&#1089;/&#1051;.&#1088;.%20&#8470;%208-8.%20&#1056;&#1077;&#1075;&#1091;&#1083;&#1080;&#1088;&#1086;&#1074;&#1072;&#1085;&#1080;&#1077;%20&#1089;&#1080;&#1083;&#1099;%20&#1090;&#1086;&#1082;&#1072;%20&#1088;&#1077;&#1086;&#1089;&#1090;&#1072;&#1090;&#1086;&#1084;..doc" TargetMode="External"/><Relationship Id="rId14" Type="http://schemas.openxmlformats.org/officeDocument/2006/relationships/hyperlink" Target="8/&#1051;.%20&#1088;.%208%20&#1082;&#1083;&#1072;&#1089;&#1089;/&#1051;.&#1088;.%20&#8470;%2013-8.%20&#1048;&#1089;&#1089;&#1083;&#1077;&#1076;&#1086;&#1074;&#1072;&#1085;&#1080;&#1077;%20&#1079;&#1072;&#1074;&#1080;&#1089;&#1080;&#1084;&#1086;&#1089;&#1090;&#1080;%20&#1091;&#1075;&#1083;&#1072;&#1087;&#1088;&#1077;&#1083;&#1086;&#1084;&#1083;&#1077;&#1085;&#1080;&#1103;%20&#1086;&#1090;%20&#1091;&#1075;&#1083;&#1072;%20&#1087;&#1072;&#1076;&#1077;&#1085;&#1080;&#1103;%20&#1083;&#1091;&#1095;&#1072;..doc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9/&#1051;.%20&#1088;.%209%20&#1082;&#1083;&#1072;&#1089;&#1089;/&#1051;.&#1088;.%20&#8470;%207.%20&#1048;&#1079;&#1091;&#1095;&#1077;&#1085;&#1080;&#1077;%20&#1090;&#1088;&#1077;&#1082;&#1086;&#1074;%20&#1079;&#1072;&#1088;&#1103;&#1078;&#1077;&#1085;&#1085;&#1099;&#1093;%20&#1095;&#1072;&#1089;&#1090;&#1080;&#1094;%20&#1087;&#1086;%20&#1075;&#1086;&#1090;&#1086;&#1074;&#1099;&#1084;%20&#1092;&#1086;&#1090;&#1086;&#1075;&#1088;&#1072;&#1092;&#1080;&#1103;&#1084;..doc" TargetMode="External"/><Relationship Id="rId3" Type="http://schemas.openxmlformats.org/officeDocument/2006/relationships/hyperlink" Target="9/&#1051;.%20&#1088;.%209%20&#1082;&#1083;&#1072;&#1089;&#1089;/&#1051;.&#1088;.%20&#8470;%202.%20&#1048;&#1079;&#1084;&#1077;&#1088;&#1077;&#1085;&#1080;&#1077;%20&#1091;&#1089;&#1082;&#1086;&#1088;&#1077;&#1085;&#1080;&#1103;%20&#1089;&#1074;&#1086;&#1073;&#1086;&#1076;&#1085;&#1086;&#1075;&#1086;%20&#1087;&#1072;&#1076;&#1077;&#1085;&#1080;&#1103;..doc" TargetMode="External"/><Relationship Id="rId7" Type="http://schemas.openxmlformats.org/officeDocument/2006/relationships/hyperlink" Target="9/&#1051;.%20&#1088;.%209%20&#1082;&#1083;&#1072;&#1089;&#1089;/&#1051;.&#1088;.%20&#8470;%206.%20&#1053;&#1072;&#1073;&#1083;&#1102;&#1076;&#1077;&#1085;&#1080;&#1077;%20&#1089;&#1087;&#1083;&#1086;&#1096;&#1085;&#1086;&#1075;&#1086;%20&#1080;%20&#1083;&#1080;&#1085;&#1077;&#1081;&#1095;&#1072;&#1090;&#1086;&#1075;&#1086;%20&#1089;&#1087;&#1077;&#1082;&#1090;&#1088;&#1086;&#1074;.doc" TargetMode="External"/><Relationship Id="rId2" Type="http://schemas.openxmlformats.org/officeDocument/2006/relationships/hyperlink" Target="9/&#1051;.%20&#1088;.%209%20&#1082;&#1083;&#1072;&#1089;&#1089;/&#1051;.&#1088;.%20&#8470;%201.%20&#1048;&#1089;&#1089;&#1083;&#1077;&#1076;&#1086;&#1074;&#1072;&#1085;&#1080;&#1077;%20&#1088;&#1072;&#1074;&#1085;&#1086;&#1091;&#1089;&#1082;&#1086;&#1088;&#1077;&#1085;&#1085;&#1086;&#1075;&#1086;%20&#1076;&#1074;&#1080;&#1078;&#1077;&#1085;&#1080;&#1103;.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9/&#1051;.%20&#1088;.%209%20&#1082;&#1083;&#1072;&#1089;&#1089;/&#1051;.&#1088;.%20&#8470;%205.%20&#1048;&#1079;&#1091;&#1095;&#1077;&#1085;&#1080;&#1077;%20&#1103;&#1074;&#1083;&#1077;&#1085;&#1080;&#1103;%20&#1101;&#1083;&#1077;&#1082;&#1090;&#1088;&#1086;&#1084;&#1072;&#1075;&#1085;&#1080;&#1090;&#1085;&#1086;&#1081;%20&#1080;&#1085;&#1076;&#1091;&#1082;&#1094;&#1080;&#1080;..doc" TargetMode="External"/><Relationship Id="rId5" Type="http://schemas.openxmlformats.org/officeDocument/2006/relationships/hyperlink" Target="9/&#1051;.%20&#1088;.%209%20&#1082;&#1083;&#1072;&#1089;&#1089;/&#1051;.&#1088;.%20&#8470;%204.%20&#1048;&#1089;&#1089;&#1083;&#1077;&#1076;&#1086;&#1074;&#1072;&#1085;&#1080;&#1077;%20&#1079;&#1072;&#1074;&#1080;&#1089;&#1080;&#1084;&#1086;&#1089;&#1090;&#1080;%20&#1087;&#1077;&#1088;&#1080;&#1086;&#1076;&#1072;%20&#1080;%20&#1095;&#1072;&#1089;&#1090;&#1086;&#1090;&#1099;%20&#1089;&#1074;&#1086;&#1073;&#1086;&#1076;&#1085;.doc" TargetMode="External"/><Relationship Id="rId10" Type="http://schemas.openxmlformats.org/officeDocument/2006/relationships/hyperlink" Target="9/&#1051;.%20&#1088;.%209%20&#1082;&#1083;&#1072;&#1089;&#1089;/&#1051;.&#1088;.%20&#8470;%209.%20&#1048;&#1079;&#1084;&#1077;&#1088;&#1077;&#1085;&#1080;&#1077;%20&#1077;&#1089;&#1090;&#1077;&#1089;&#1090;&#1074;&#1077;&#1085;&#1085;&#1086;&#1075;&#1086;%20&#1088;&#1072;&#1076;&#1080;&#1072;&#1094;&#1080;&#1086;&#1085;&#1085;&#1086;&#1075;&#1086;%20&#1092;&#1086;&#1085;&#1072;%20&#1076;&#1086;&#1079;&#1080;&#1084;&#1077;&#1090;&#1088;&#1086;&#1084;.doc" TargetMode="External"/><Relationship Id="rId4" Type="http://schemas.openxmlformats.org/officeDocument/2006/relationships/hyperlink" Target="9/&#1051;.%20&#1088;.%209%20&#1082;&#1083;&#1072;&#1089;&#1089;/&#1051;.&#1088;.%20&#8470;%203.%20&#1048;&#1089;&#1089;&#1083;&#1077;&#1076;&#1086;&#1074;&#1072;&#1085;&#1080;&#1077;%20&#1079;&#1072;&#1074;&#1080;&#1089;&#1080;&#1084;&#1086;&#1089;&#1090;&#1080;%20&#1087;&#1077;&#1088;&#1080;&#1086;&#1076;&#1072;%20&#1082;&#1086;&#1083;&#1077;&#1073;&#1072;&#1085;&#1080;&#1081;%20&#1087;&#1088;&#1091;&#1078;&#1080;&#1085;&#1085;&#1086;&#1075;&#1086;%20&#1084;&#1072;&#1103;&#1090;&#1085;&#1080;&#1082;&#1072;%20&#1086;&#1090;%20&#1084;&#1072;&#1089;&#1089;&#1099;%20&#1075;&#1088;&#1091;&#1079;&#1072;%20&#1080;%20&#1078;&#1077;&#1089;&#1090;&#1082;&#1086;&#1089;&#1090;&#1080;%20&#1087;&#1088;&#1091;&#1078;&#1080;&#1085;&#1099;.doc" TargetMode="External"/><Relationship Id="rId9" Type="http://schemas.openxmlformats.org/officeDocument/2006/relationships/hyperlink" Target="9/&#1051;.%20&#1088;.%209%20&#1082;&#1083;&#1072;&#1089;&#1089;/&#1051;.&#1088;.%20&#8470;%208.%20&#1048;&#1079;&#1091;&#1095;&#1077;&#1085;&#1080;&#1077;%20&#1076;&#1077;&#1083;&#1077;&#1085;&#1080;&#1103;%20&#1103;&#1076;&#1088;&#1072;%20&#1072;&#1090;&#1086;&#1084;&#1072;%20&#1091;&#1088;&#1072;&#1085;&#1072;%20&#1087;&#1086;%20&#1092;&#1086;&#1090;&#1086;&#1075;&#1088;&#1072;&#1092;&#1080;&#1080;%20&#1090;&#1088;&#1077;&#1082;&#1086;&#1074;.doc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10/&#1051;.%20&#1088;.%2010%20&#1082;&#1083;&#1072;&#1089;&#1089;/&#1083;.%20&#1088;.%209.%20&#1048;&#1079;&#1084;&#1077;&#1088;&#1077;&#1085;&#1080;&#1077;%20&#1086;&#1090;&#1085;&#1086;&#1089;&#1080;&#1090;&#1077;&#1083;&#1100;&#1085;&#1086;&#1081;%20&#1074;&#1083;&#1072;&#1078;&#1085;&#1086;&#1089;&#1090;&#1080;%20&#1074;&#1086;&#1079;&#1076;&#1091;&#1093;&#1072;.doc" TargetMode="External"/><Relationship Id="rId3" Type="http://schemas.openxmlformats.org/officeDocument/2006/relationships/hyperlink" Target="10/&#1051;.%20&#1088;.%2010%20&#1082;&#1083;&#1072;&#1089;&#1089;/&#1051;.%20&#1088;.%205.%20&#1048;&#1079;&#1091;&#1095;&#1077;&#1085;&#1080;&#1077;%20&#1079;&#1072;&#1082;&#1086;&#1085;&#1072;%20&#1089;&#1086;&#1093;&#1088;&#1072;&#1085;&#1077;&#1085;&#1080;&#1103;%20&#1084;&#1077;&#1093;&#1072;&#1085;&#1080;&#1095;&#1077;&#1089;&#1082;&#1086;&#1081;%20&#1101;&#1085;&#1077;&#1088;&#1075;&#1080;&#1080;.doc" TargetMode="External"/><Relationship Id="rId7" Type="http://schemas.openxmlformats.org/officeDocument/2006/relationships/hyperlink" Target="10/&#1051;.%20&#1088;.%2010%20&#1082;&#1083;&#1072;&#1089;&#1089;/&#1051;.%20&#1088;.%208.%20&#1055;&#1088;&#1086;&#1074;&#1077;&#1088;&#1082;&#1072;%20&#1091;&#1088;&#1072;&#1074;&#1085;&#1077;&#1085;&#1080;&#1103;%20&#1089;&#1086;&#1089;&#1090;&#1086;&#1103;&#1085;&#1080;&#1103;%20&#1080;&#1076;&#1077;&#1072;&#1083;&#1100;&#1085;&#1086;&#1075;&#1086;%20&#1075;&#1072;&#1079;&#1072;.doc" TargetMode="External"/><Relationship Id="rId2" Type="http://schemas.openxmlformats.org/officeDocument/2006/relationships/hyperlink" Target="10/&#1051;.%20&#1088;.%2010%20&#1082;&#1083;&#1072;&#1089;&#1089;/&#1051;.%20&#1088;.%202.%20&#1048;&#1079;&#1091;&#1095;&#1077;&#1085;&#1080;&#1077;%20&#1076;&#1074;&#1080;&#1078;&#1077;&#1085;&#1080;&#1103;%20&#1090;&#1077;&#1083;&#1072;,%20&#1073;&#1088;&#1086;&#1096;&#1077;&#1085;&#1085;&#1086;&#1075;&#1086;%20&#1075;&#1086;&#1088;&#1080;&#1079;&#1086;&#1085;&#1090;&#1072;&#1083;&#1100;&#1085;&#1086;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10/&#1051;.%20&#1088;.%2010%20&#1082;&#1083;&#1072;&#1089;&#1089;/&#1051;.%20&#1088;.%207.%20&#1054;&#1087;&#1099;&#1090;&#1085;&#1072;&#1103;%20&#1087;&#1088;&#1086;&#1074;&#1077;&#1088;&#1082;&#1072;%20&#1079;&#1072;&#1082;&#1086;&#1085;&#1072;%20&#1041;&#1086;&#1081;&#1083;&#1103;-&#1052;&#1072;&#1088;&#1080;&#1086;&#1090;&#1090;&#1072;.doc" TargetMode="External"/><Relationship Id="rId5" Type="http://schemas.openxmlformats.org/officeDocument/2006/relationships/hyperlink" Target="10/&#1051;.%20&#1088;.%2010%20&#1082;&#1083;&#1072;&#1089;&#1089;/&#1051;.%20&#1088;.%206.%20&#1054;&#1087;&#1088;&#1076;&#1077;&#1083;&#1077;&#1085;&#1080;&#1077;%20&#1082;&#1086;&#1101;&#1092;&#1092;&#1080;&#1094;&#1080;&#1077;&#1085;&#1090;&#1072;%20&#1087;&#1086;&#1074;&#1077;&#1088;&#1093;&#1085;&#1086;&#1089;&#1090;&#1085;&#1086;&#1075;&#1086;%20&#1085;&#1072;&#1090;&#1103;&#1078;&#1077;&#1085;&#1080;&#1103;.doc" TargetMode="External"/><Relationship Id="rId4" Type="http://schemas.openxmlformats.org/officeDocument/2006/relationships/hyperlink" Target="10/&#1051;.%20&#1088;.%2010%20&#1082;&#1083;&#1072;&#1089;&#1089;/&#1051;.%20&#1088;.%206.%20&#1048;&#1079;&#1084;&#1077;&#1088;&#1077;&#1085;&#1080;&#1077;%20&#1091;&#1089;&#1082;&#1086;&#1088;&#1077;&#1085;&#1080;&#1103;%20&#1089;&#1074;&#1086;&#1073;&#1086;&#1076;&#1085;&#1086;&#1075;&#1086;%20&#1087;&#1072;&#1076;&#1077;&#1085;&#1080;&#1103;%20&#1087;&#1088;&#1080;%20&#1087;&#1086;&#1084;&#1086;&#1097;&#1080;%20&#1084;&#1072;&#1103;&#1090;&#1085;&#1080;&#1082;&#1072;.doc" TargetMode="External"/><Relationship Id="rId9" Type="http://schemas.openxmlformats.org/officeDocument/2006/relationships/hyperlink" Target="10/&#1051;.%20&#1088;.%2010%20&#1082;&#1083;&#1072;&#1089;&#1089;/&#1051;.&#1088;.%201.%20&#1048;&#1079;&#1084;&#1077;&#1088;&#1077;&#1085;&#1080;&#1077;%20&#1091;&#1089;&#1082;&#1086;&#1088;&#1077;&#1085;&#1080;&#1103;%20&#1090;&#1077;&#1083;&#1072;%20&#1087;&#1088;&#1080;%20&#1088;&#1072;&#1074;&#1085;&#1086;&#1091;&#1089;&#1082;&#1086;&#1088;&#1077;&#1085;&#1085;&#1086;&#1084;%20&#1076;&#1074;&#1080;&#1078;&#1077;&#1085;&#1080;&#1080;.doc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11/&#1051;.%20&#1088;.%2011%20&#1082;&#1083;&#1072;&#1089;&#1089;/&#1051;.&#1088;.%20&#8470;%207-11.%20&#1052;&#1086;&#1076;&#1077;&#1083;&#1080;&#1088;&#1086;&#1074;&#1072;&#1085;&#1080;&#1077;%20&#1088;&#1072;&#1076;&#1080;&#1086;&#1072;&#1082;&#1090;&#1080;&#1074;&#1085;&#1086;&#1075;&#1086;%20&#1088;&#1072;&#1089;&#1087;&#1072;&#1076;&#1072;..doc" TargetMode="External"/><Relationship Id="rId3" Type="http://schemas.openxmlformats.org/officeDocument/2006/relationships/hyperlink" Target="11/&#1051;.%20&#1088;.%2011%20&#1082;&#1083;&#1072;&#1089;&#1089;/&#1051;.&#1088;.%20&#8470;%202-11.%20&#1053;&#1072;&#1073;&#1083;&#1102;&#1076;&#1077;&#1085;&#1080;&#1077;%20&#1076;&#1077;&#1081;&#1089;&#1090;&#1074;&#1080;&#1103;%20&#1084;&#1072;&#1075;&#1085;&#1080;&#1090;&#1085;&#1086;&#1075;&#1086;%20&#1087;&#1086;&#1083;&#1103;%20&#1085;&#1072;%20&#1087;&#1088;&#1086;&#1074;&#1086;&#1076;&#1085;&#1080;&#1082;%20&#1089;%20&#1090;&#1086;&#1082;&#1086;&#1084;..doc" TargetMode="External"/><Relationship Id="rId7" Type="http://schemas.openxmlformats.org/officeDocument/2006/relationships/hyperlink" Target="11/&#1051;.%20&#1088;.%2011%20&#1082;&#1083;&#1072;&#1089;&#1089;/&#1051;.&#1088;.%20&#8470;%206-11.%20&#1048;&#1079;&#1091;&#1095;&#1077;&#1085;&#1080;&#1077;%20&#1090;&#1088;&#1077;&#1082;&#1086;&#1074;%20&#1079;&#1072;&#1088;&#1103;&#1078;&#1077;&#1085;&#1085;&#1099;&#1093;%20&#1095;&#1072;&#1089;&#1090;&#1080;&#1094;%20&#1087;&#1086;%20&#1075;&#1086;&#1090;&#1086;&#1074;&#1099;&#1084;%20&#1092;&#1086;&#1090;&#1086;&#1075;&#1088;&#1072;&#1092;&#1080;&#1103;&#1084;..doc" TargetMode="External"/><Relationship Id="rId2" Type="http://schemas.openxmlformats.org/officeDocument/2006/relationships/hyperlink" Target="11/&#1051;.%20&#1088;.%2011%20&#1082;&#1083;&#1072;&#1089;&#1089;/&#1051;.&#1088;.%20&#8470;%201-11.%20&#1054;&#1087;&#1088;&#1077;&#1076;&#1077;&#1083;&#1077;&#1085;&#1080;&#1077;%20&#1069;&#1044;&#1057;%20&#1080;%20&#1074;&#1085;&#1091;&#1090;&#1088;&#1077;&#1085;&#1085;&#1077;&#1075;&#1086;%20&#1089;&#1086;&#1087;&#1088;&#1086;&#1090;&#1080;&#1074;&#1083;&#1077;&#1085;&#1080;&#1103;%20&#1080;&#1089;&#1090;&#1086;&#1095;&#1085;&#1080;&#1082;&#1072;%20&#1090;&#1086;&#1082;&#1072;.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11/&#1051;.%20&#1088;.%2011%20&#1082;&#1083;&#1072;&#1089;&#1089;/&#1051;.&#1088;.%20&#8470;%205-11.%20&#1053;&#1072;&#1073;&#1083;&#1102;&#1076;&#1077;&#1085;&#1080;&#1077;%20&#1080;&#1085;&#1090;&#1077;&#1088;&#1092;&#1077;&#1088;&#1077;&#1085;&#1094;&#1080;&#1080;%20&#1080;%20&#1076;&#1080;&#1092;&#1088;&#1072;&#1082;&#1094;&#1080;&#1080;%20&#1089;&#1074;&#1077;&#1090;&#1072;..doc" TargetMode="External"/><Relationship Id="rId5" Type="http://schemas.openxmlformats.org/officeDocument/2006/relationships/hyperlink" Target="11/&#1051;.%20&#1088;.%2011%20&#1082;&#1083;&#1072;&#1089;&#1089;/&#1051;.&#1088;.%20&#8470;%204-11.%20&#1054;&#1087;&#1088;&#1077;&#1076;&#1077;&#1083;&#1077;&#1085;&#1080;&#1077;%20&#1087;&#1086;&#1082;&#1072;&#1079;&#1072;&#1090;&#1077;&#1083;&#1103;%20&#1087;&#1088;&#1077;&#1083;&#1086;&#1084;&#1083;&#1077;&#1085;&#1080;&#1103;%20&#1089;&#1090;&#1077;&#1082;&#1083;&#1072;..doc" TargetMode="External"/><Relationship Id="rId4" Type="http://schemas.openxmlformats.org/officeDocument/2006/relationships/hyperlink" Target="11/&#1051;.%20&#1088;.%2011%20&#1082;&#1083;&#1072;&#1089;&#1089;/&#1051;.&#1088;.%20&#8470;%203-11.%20&#1048;&#1079;&#1091;&#1095;&#1077;&#1085;&#1080;&#1077;%20&#1103;&#1074;&#1083;&#1077;&#1085;&#1080;&#1103;%20&#1101;&#1083;&#1077;&#1082;&#1090;&#1088;&#1086;&#1084;&#1072;&#1075;&#1085;&#1080;&#1090;&#1085;&#1086;&#1081;%20&#1080;&#1085;&#1076;&#1091;&#1082;&#1094;&#1080;&#1080;..doc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&#1072;&#1076;&#1088;&#1077;&#1089;.docx" TargetMode="External"/><Relationship Id="rId3" Type="http://schemas.openxmlformats.org/officeDocument/2006/relationships/hyperlink" Target="&#1055;&#1056;-8-&#1042;&#1083;&#1072;&#1078;&#1085;&#1086;&#1089;&#1090;&#1100;.pptx" TargetMode="External"/><Relationship Id="rId7" Type="http://schemas.openxmlformats.org/officeDocument/2006/relationships/hyperlink" Target="&#1085;&#1072;&#1087;&#1088;&#1103;&#1078;&#1077;&#1085;&#1080;&#1077;.ppt" TargetMode="External"/><Relationship Id="rId2" Type="http://schemas.openxmlformats.org/officeDocument/2006/relationships/hyperlink" Target="&#1083;&#1072;&#1073;%20&#1088;&#1072;&#1073;%20&#1080;&#1079;&#1084;&#1077;&#1088;&#1077;&#1085;&#1080;&#1077;%20&#1091;&#1076;%20&#1090;&#1077;&#1087;&#1083;&#1086;&#1105;&#1084;&#1082;&#1086;&#1089;&#1090;&#1080;.pp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EX.pptx" TargetMode="External"/><Relationship Id="rId5" Type="http://schemas.openxmlformats.org/officeDocument/2006/relationships/hyperlink" Target="&#1089;&#1080;&#1083;&#1072;%20&#1090;&#1086;&#1082;&#1072;.pptx" TargetMode="External"/><Relationship Id="rId4" Type="http://schemas.openxmlformats.org/officeDocument/2006/relationships/hyperlink" Target="&#1085;&#1072;&#1073;&#1083;&#1102;&#1076;&#1077;&#1085;&#1080;&#1077;%20&#1089;&#1087;&#1077;&#1082;&#1090;&#1088;&#1072;.pptx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8568952" cy="136815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Роль эксперимента в повышении качества знаний по физике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5877272"/>
            <a:ext cx="5040560" cy="86409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Степанова Ирина Валентиновна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МАОУ СОШ №1 </a:t>
            </a:r>
            <a:r>
              <a:rPr lang="ru-RU" b="1" dirty="0" err="1" smtClean="0">
                <a:solidFill>
                  <a:srgbClr val="C00000"/>
                </a:solidFill>
              </a:rPr>
              <a:t>пгт</a:t>
            </a:r>
            <a:r>
              <a:rPr lang="ru-RU" b="1" dirty="0" smtClean="0">
                <a:solidFill>
                  <a:srgbClr val="C00000"/>
                </a:solidFill>
              </a:rPr>
              <a:t> Серышево</a:t>
            </a:r>
          </a:p>
        </p:txBody>
      </p:sp>
    </p:spTree>
    <p:extLst>
      <p:ext uri="{BB962C8B-B14F-4D97-AF65-F5344CB8AC3E}">
        <p14:creationId xmlns:p14="http://schemas.microsoft.com/office/powerpoint/2010/main" val="1452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9801729"/>
              </p:ext>
            </p:extLst>
          </p:nvPr>
        </p:nvGraphicFramePr>
        <p:xfrm>
          <a:off x="467544" y="260648"/>
          <a:ext cx="8229600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879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Демонстрационный эксперимент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6168454"/>
              </p:ext>
            </p:extLst>
          </p:nvPr>
        </p:nvGraphicFramePr>
        <p:xfrm>
          <a:off x="457200" y="1124744"/>
          <a:ext cx="807524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188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Фронтальный эксперимент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Одним из видов самостоятельной деятельности обучающихся является фронтальный эксперимент. Фронтальный эксперимент выполняет следующие  функции:</a:t>
            </a:r>
          </a:p>
          <a:p>
            <a:r>
              <a:rPr lang="ru-RU" dirty="0"/>
              <a:t>    способствует формированию у обучающихся теоретических знаний; интеллектуальных и практических умений и навыков, в том числе, умений выполнять простые наблюдения, измерения и опыты, обращаться с приборами.</a:t>
            </a:r>
          </a:p>
          <a:p>
            <a:r>
              <a:rPr lang="ru-RU" dirty="0"/>
              <a:t>  способствует развитию мышления обучающихся, т.к. побуждает их к выполнению умственных операций.</a:t>
            </a:r>
          </a:p>
          <a:p>
            <a:r>
              <a:rPr lang="ru-RU" dirty="0"/>
              <a:t>   способствует развитию самостоятельности и инициативы.</a:t>
            </a:r>
          </a:p>
          <a:p>
            <a:r>
              <a:rPr lang="ru-RU" dirty="0"/>
              <a:t>Кратковременные наблюдения, измерения и опыты, тесно связанные с темой урока, позволяют вести изучение теоретических вопросов на экспериментальной основе.</a:t>
            </a:r>
          </a:p>
          <a:p>
            <a:r>
              <a:rPr lang="ru-RU" dirty="0"/>
              <a:t>Благодаря своей кратковременности выполнения, фронтальный  эксперимент применим на любом этапе урока: при объяснении нового материала, отработке практических навыков, повторении и обобщении изученного на уроке. Например, самая запоминающаяся серия экспериментов  8 классе по электризации.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12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898776" cy="141277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Фронтальный эксперимент</a:t>
            </a:r>
            <a:endParaRPr lang="ru-RU" dirty="0"/>
          </a:p>
        </p:txBody>
      </p:sp>
      <p:pic>
        <p:nvPicPr>
          <p:cNvPr id="6146" name="Picture 2" descr="C:\Users\PackardBell\Desktop\рмо 24.11.22 большая сазанка\шарик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5307" y="260648"/>
            <a:ext cx="4313865" cy="326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268761"/>
            <a:ext cx="41044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Кратковременные наблюдения, измерения и опыты, тесно связанные с темой урока, позволяют вести изучение теоретических вопросов на экспериментальной основе.</a:t>
            </a:r>
          </a:p>
          <a:p>
            <a:pPr algn="just"/>
            <a:r>
              <a:rPr lang="ru-RU" sz="2000" b="1" dirty="0"/>
              <a:t>Благодаря своей кратковременности выполнения, фронтальный  эксперимент применим на любом этапе урока: при объяснении нового материала, отработке практических навыков, повторении и обобщении изученного на уроке. Например, самая запоминающаяся серия экспериментов  8 классе по электризации.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4392488" cy="3099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58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Экспериментальные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 algn="just"/>
            <a:r>
              <a:rPr lang="ru-RU" sz="2600" dirty="0"/>
              <a:t>Самостоятельное решение обучающимися экспериментальных задач способствует активному приобретению умений и навыков исследовательского характера, развитию творческих способностей. Обычно экспериментальные задачи не имеют всех данных, необходимых для решения. Поэтому обучающемуся приходится сначала осмыслить физическое явление или закономерность, о котором говорится в задаче, выявить, какие данные ему нужны, продумать способы и возможности их определения и только потом использовать формулу для решения. </a:t>
            </a:r>
            <a:endParaRPr lang="ru-RU" sz="2600" dirty="0" smtClean="0"/>
          </a:p>
          <a:p>
            <a:pPr algn="just"/>
            <a:r>
              <a:rPr lang="ru-RU" sz="2600" dirty="0" smtClean="0">
                <a:hlinkClick r:id="rId2" action="ppaction://hlinkpres?slideindex=1&amp;slidetitle="/>
              </a:rPr>
              <a:t>ПР 71 .</a:t>
            </a:r>
            <a:r>
              <a:rPr lang="en-US" sz="2600" dirty="0" err="1" smtClean="0">
                <a:hlinkClick r:id="rId2" action="ppaction://hlinkpres?slideindex=1&amp;slidetitle="/>
              </a:rPr>
              <a:t>ppsx</a:t>
            </a:r>
            <a:endParaRPr lang="ru-RU" sz="2600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92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/>
              <a:t>Домашние опыты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532859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/>
              <a:t>Экспериментальные </a:t>
            </a:r>
            <a:r>
              <a:rPr lang="ru-RU" b="1" dirty="0" smtClean="0"/>
              <a:t>задачи </a:t>
            </a:r>
            <a:r>
              <a:rPr lang="ru-RU" b="1" dirty="0"/>
              <a:t>в </a:t>
            </a:r>
            <a:r>
              <a:rPr lang="ru-RU" b="1" dirty="0" smtClean="0"/>
              <a:t>домашних условиях. </a:t>
            </a:r>
            <a:r>
              <a:rPr lang="ru-RU" b="1" dirty="0"/>
              <a:t>Задавая эксперимент на дом, мы обучаем школьников умению самостоятельно пополнять знания. Это один из самых педагогически эффективных и интересных для учащихся приемов самостоятельной работы. При организации и проведении домашних экспериментов важно иметь в виду следующее: такие работы должны стимулировать познавательную деятельность и развитие мышления; привлекать внимание к основному материалу курса, быть направленными на углубление и пополнение знаний; легко выполняться в домашних условиях и др. При выполнении опытов обучающиеся могут применять самодельные приборы, предметы и материалы домашнего обихода</a:t>
            </a:r>
            <a:r>
              <a:rPr lang="ru-RU" b="1" dirty="0" smtClean="0"/>
              <a:t>.</a:t>
            </a:r>
          </a:p>
          <a:p>
            <a:r>
              <a:rPr lang="en-US" dirty="0" smtClean="0">
                <a:hlinkClick r:id="rId2" action="ppaction://hlinkpres?slideindex=1&amp;slidetitle="/>
              </a:rPr>
              <a:t>PR 8 ILEKTROSKOP.ppsx</a:t>
            </a:r>
            <a:endParaRPr lang="ru-RU" dirty="0" smtClean="0"/>
          </a:p>
          <a:p>
            <a:r>
              <a:rPr lang="ru-RU" dirty="0" smtClean="0">
                <a:hlinkClick r:id="rId3" action="ppaction://hlinkpres?slideindex=1&amp;slidetitle="/>
              </a:rPr>
              <a:t>СКОРОСТЬ-ЭМВ-11.</a:t>
            </a:r>
            <a:r>
              <a:rPr lang="en-US" dirty="0" err="1" smtClean="0">
                <a:hlinkClick r:id="rId3" action="ppaction://hlinkpres?slideindex=1&amp;slidetitle="/>
              </a:rPr>
              <a:t>pptx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451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9144000" cy="338437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/>
              <a:t>При выполнении практических домашних работ учащиеся углубляют свои знания, повторяют изученный на уроках материал, развивают память и мышление, учатся анализировать цель и результаты опытов, самостоятельно делают выводы. Работы вызывают у учащихся чувство удивления, восторга и удовольствия от самостоятельно проделанного домашнего эксперимента, а полученные при этом положительные эмоции надолго закрепляют в памяти нужную информацию. Таким образом, применение в практике обучения физике практических домашних работ активно влияет на выработку практико-ориентированных умений учеников и повышает их интерес к предмету, позволяет в какой-то мере преодолевать издержки «мелового» способа преподавания физики в современной школе.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728013"/>
            <a:ext cx="6104447" cy="312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232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Лабораторный эксперимент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Л</a:t>
            </a:r>
            <a:r>
              <a:rPr lang="ru-RU" dirty="0" smtClean="0"/>
              <a:t>абораторный эксперимент </a:t>
            </a:r>
            <a:r>
              <a:rPr lang="ru-RU" dirty="0"/>
              <a:t> утверждает физику как науку экспериментальную. Можно выделить разнообразные учебные функции, которые выполняет лабораторный эксперимент:</a:t>
            </a:r>
          </a:p>
          <a:p>
            <a:r>
              <a:rPr lang="ru-RU" dirty="0"/>
              <a:t>  первое знакомство с новым явлением;</a:t>
            </a:r>
          </a:p>
          <a:p>
            <a:r>
              <a:rPr lang="ru-RU" dirty="0"/>
              <a:t> иллюстрации изучаемого материала;</a:t>
            </a:r>
          </a:p>
          <a:p>
            <a:r>
              <a:rPr lang="ru-RU" dirty="0"/>
              <a:t>  измерения количественных характеристик явления;</a:t>
            </a:r>
          </a:p>
          <a:p>
            <a:r>
              <a:rPr lang="ru-RU" dirty="0"/>
              <a:t>  проверки сформулированного учителем закона;</a:t>
            </a:r>
          </a:p>
          <a:p>
            <a:r>
              <a:rPr lang="ru-RU" dirty="0"/>
              <a:t>  развития у учащихся экспериментальных навыков.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786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Этапы лабораторной работы</a:t>
            </a:r>
            <a:endParaRPr lang="ru-RU" sz="4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122138"/>
              </p:ext>
            </p:extLst>
          </p:nvPr>
        </p:nvGraphicFramePr>
        <p:xfrm>
          <a:off x="179512" y="1268760"/>
          <a:ext cx="8723312" cy="5572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050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40960" cy="1080120"/>
          </a:xfrm>
        </p:spPr>
        <p:txBody>
          <a:bodyPr>
            <a:normAutofit/>
          </a:bodyPr>
          <a:lstStyle/>
          <a:p>
            <a:r>
              <a:rPr lang="ru-RU" sz="3200" b="1" dirty="0"/>
              <a:t>Лабораторные работы и </a:t>
            </a:r>
            <a:r>
              <a:rPr lang="ru-RU" sz="3200" b="1" dirty="0" smtClean="0"/>
              <a:t>опыты в </a:t>
            </a:r>
            <a:r>
              <a:rPr lang="ru-RU" sz="3200" b="1" dirty="0"/>
              <a:t>7 </a:t>
            </a:r>
            <a:r>
              <a:rPr lang="ru-RU" sz="3200" b="1" dirty="0" smtClean="0"/>
              <a:t>классе-23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(программа по обновлённым ФГООС)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9036496" cy="5472608"/>
          </a:xfrm>
        </p:spPr>
        <p:txBody>
          <a:bodyPr>
            <a:normAutofit fontScale="85000" lnSpcReduction="20000"/>
          </a:bodyPr>
          <a:lstStyle/>
          <a:p>
            <a:r>
              <a:rPr lang="ru-RU" sz="2100" b="1" dirty="0"/>
              <a:t>Раздел 1. Физика и её роль в познании окружающего мира </a:t>
            </a:r>
            <a:r>
              <a:rPr lang="ru-RU" sz="2100" b="1" dirty="0" smtClean="0"/>
              <a:t>-6</a:t>
            </a:r>
          </a:p>
          <a:p>
            <a:pPr marL="0" indent="0">
              <a:buNone/>
            </a:pPr>
            <a:r>
              <a:rPr lang="ru-RU" sz="1300" dirty="0"/>
              <a:t>1. Определение цены деления  шкалы  измерительного  при­бора.</a:t>
            </a:r>
          </a:p>
          <a:p>
            <a:pPr marL="0" indent="0">
              <a:buNone/>
            </a:pPr>
            <a:r>
              <a:rPr lang="ru-RU" sz="1300" dirty="0"/>
              <a:t>2. Измерение расстояний.</a:t>
            </a:r>
          </a:p>
          <a:p>
            <a:pPr marL="0" indent="0">
              <a:buNone/>
            </a:pPr>
            <a:r>
              <a:rPr lang="ru-RU" sz="1300" dirty="0"/>
              <a:t>3. Измерение объёма жидкости и твёрдого тела.</a:t>
            </a:r>
          </a:p>
          <a:p>
            <a:pPr marL="0" indent="0">
              <a:buNone/>
            </a:pPr>
            <a:r>
              <a:rPr lang="ru-RU" sz="1300" dirty="0"/>
              <a:t>4. Определение размеров малых тел.</a:t>
            </a:r>
          </a:p>
          <a:p>
            <a:pPr marL="0" indent="0">
              <a:buNone/>
            </a:pPr>
            <a:r>
              <a:rPr lang="ru-RU" sz="1300" dirty="0"/>
              <a:t>5. Измерение температуры при помощи жидкостного термо­метра и датчика температуры.</a:t>
            </a:r>
          </a:p>
          <a:p>
            <a:pPr marL="0" indent="0">
              <a:buNone/>
            </a:pPr>
            <a:r>
              <a:rPr lang="ru-RU" sz="1300" dirty="0"/>
              <a:t>6. Проведение исследования по проверке гипотезы: дальность полёта шарика, пущенного горизонтально, тем больше, чем больше высота пуска.</a:t>
            </a:r>
          </a:p>
          <a:p>
            <a:r>
              <a:rPr lang="ru-RU" sz="2100" b="1" dirty="0"/>
              <a:t>Раздел 2. Первоначальные сведения о строении </a:t>
            </a:r>
            <a:r>
              <a:rPr lang="ru-RU" sz="2100" b="1" dirty="0" smtClean="0"/>
              <a:t>вещества-3</a:t>
            </a:r>
          </a:p>
          <a:p>
            <a:pPr marL="0" indent="0">
              <a:buNone/>
            </a:pPr>
            <a:r>
              <a:rPr lang="ru-RU" sz="1300" dirty="0"/>
              <a:t>1. Оценка диаметра атома методом рядов (с использованием фотографий).</a:t>
            </a:r>
          </a:p>
          <a:p>
            <a:pPr marL="0" indent="0">
              <a:buNone/>
            </a:pPr>
            <a:r>
              <a:rPr lang="ru-RU" sz="1300" dirty="0"/>
              <a:t>2. Опыты по наблюдению теплового расширения газов.</a:t>
            </a:r>
          </a:p>
          <a:p>
            <a:pPr marL="0" indent="0">
              <a:buNone/>
            </a:pPr>
            <a:r>
              <a:rPr lang="ru-RU" sz="1300" dirty="0"/>
              <a:t>3. Опыты по обнаружению действия сил молекулярного при­тяжения.</a:t>
            </a:r>
          </a:p>
          <a:p>
            <a:r>
              <a:rPr lang="ru-RU" sz="2400" dirty="0" smtClean="0"/>
              <a:t> </a:t>
            </a:r>
            <a:r>
              <a:rPr lang="ru-RU" sz="2100" b="1" dirty="0"/>
              <a:t> Раздел 3. Движение и </a:t>
            </a:r>
            <a:r>
              <a:rPr lang="ru-RU" sz="2100" b="1" dirty="0" smtClean="0"/>
              <a:t>взаимодействии-5</a:t>
            </a:r>
          </a:p>
          <a:p>
            <a:pPr marL="0" indent="0">
              <a:buNone/>
            </a:pPr>
            <a:r>
              <a:rPr lang="ru-RU" sz="1300" dirty="0"/>
              <a:t>1. Определение   скорости   равномерного   движения   (шарика в жидкости, модели электрического автомобиля и т. п.).</a:t>
            </a:r>
          </a:p>
          <a:p>
            <a:pPr marL="0" indent="0">
              <a:buNone/>
            </a:pPr>
            <a:r>
              <a:rPr lang="ru-RU" sz="1300" dirty="0" smtClean="0"/>
              <a:t>2. Определение </a:t>
            </a:r>
            <a:r>
              <a:rPr lang="ru-RU" sz="1300" dirty="0"/>
              <a:t>средней скорости скольжения бруска или ша­рика по наклонной плоскости.</a:t>
            </a:r>
          </a:p>
          <a:p>
            <a:pPr marL="0" indent="0">
              <a:buNone/>
            </a:pPr>
            <a:r>
              <a:rPr lang="ru-RU" sz="1300" dirty="0"/>
              <a:t>3. Определение плотности твёрдого тела.</a:t>
            </a:r>
          </a:p>
          <a:p>
            <a:pPr marL="0" indent="0">
              <a:buNone/>
            </a:pPr>
            <a:r>
              <a:rPr lang="ru-RU" sz="1300" dirty="0"/>
              <a:t>4. Опыты, демонстрирующие зависимость растяжения (де­формации) пружины от приложенной силы.</a:t>
            </a:r>
          </a:p>
          <a:p>
            <a:pPr marL="0" indent="0">
              <a:buNone/>
            </a:pPr>
            <a:r>
              <a:rPr lang="ru-RU" sz="1300" dirty="0"/>
              <a:t>5. Опыты, демонстрирующие зависимость силы трения сколь­жения от веса тела и характера соприкасающихся поверхностей</a:t>
            </a:r>
            <a:r>
              <a:rPr lang="ru-RU" sz="1300" dirty="0" smtClean="0"/>
              <a:t>.</a:t>
            </a:r>
          </a:p>
          <a:p>
            <a:r>
              <a:rPr lang="ru-RU" sz="2100" b="1" dirty="0"/>
              <a:t>Раздел 4. Давление твёрдых тел, жидкостей и </a:t>
            </a:r>
            <a:r>
              <a:rPr lang="ru-RU" sz="2100" b="1" dirty="0" smtClean="0"/>
              <a:t>газов-5</a:t>
            </a:r>
            <a:endParaRPr lang="ru-RU" sz="2100" dirty="0"/>
          </a:p>
          <a:p>
            <a:pPr marL="0" indent="0">
              <a:buNone/>
            </a:pPr>
            <a:r>
              <a:rPr lang="ru-RU" sz="1400" dirty="0"/>
              <a:t>1</a:t>
            </a:r>
            <a:r>
              <a:rPr lang="ru-RU" sz="1300" dirty="0"/>
              <a:t>. Исследование зависимости веса тела в воде от объёма погру­жённой в жидкость части тела.</a:t>
            </a:r>
          </a:p>
          <a:p>
            <a:pPr marL="0" indent="0">
              <a:buNone/>
            </a:pPr>
            <a:r>
              <a:rPr lang="ru-RU" sz="1300" dirty="0"/>
              <a:t>2. Определение выталкивающей силы, действующей на тело, погружённое в жидкость.</a:t>
            </a:r>
          </a:p>
          <a:p>
            <a:pPr marL="0" indent="0">
              <a:buNone/>
            </a:pPr>
            <a:r>
              <a:rPr lang="ru-RU" sz="1300" dirty="0"/>
              <a:t>3. Проверка независимости выталкивающей силы, действую­щей на тело в жидкости, от массы тела.</a:t>
            </a:r>
          </a:p>
          <a:p>
            <a:pPr marL="0" indent="0">
              <a:buNone/>
            </a:pPr>
            <a:r>
              <a:rPr lang="ru-RU" sz="1300" dirty="0"/>
              <a:t>4. Опыты, демонстрирующие зависимость выталкивающей силы, действующей на тело в жидкости, от объёма погружённой в жидкость части тела и от плотности жидкости.</a:t>
            </a:r>
          </a:p>
          <a:p>
            <a:pPr marL="0" indent="0">
              <a:buNone/>
            </a:pPr>
            <a:r>
              <a:rPr lang="ru-RU" sz="1300" dirty="0"/>
              <a:t>5. Конструирование ареометра или конструирование лодки и определение её грузоподъёмности</a:t>
            </a:r>
            <a:r>
              <a:rPr lang="ru-RU" sz="1300" dirty="0" smtClean="0"/>
              <a:t>.</a:t>
            </a:r>
          </a:p>
          <a:p>
            <a:pPr marL="0" indent="0">
              <a:buNone/>
            </a:pPr>
            <a:r>
              <a:rPr lang="ru-RU" sz="1900" b="1" dirty="0"/>
              <a:t>Раздел 5. Работа и мощность. </a:t>
            </a:r>
            <a:r>
              <a:rPr lang="ru-RU" sz="1900" b="1" dirty="0" smtClean="0"/>
              <a:t>Энергия-4</a:t>
            </a:r>
            <a:endParaRPr lang="ru-RU" sz="1900" b="1" dirty="0"/>
          </a:p>
          <a:p>
            <a:pPr marL="0" indent="0">
              <a:buNone/>
            </a:pPr>
            <a:r>
              <a:rPr lang="ru-RU" sz="1400" dirty="0"/>
              <a:t>1. Определение работы силы трения при равномерном движе­нии тела по горизонтальной </a:t>
            </a:r>
            <a:r>
              <a:rPr lang="ru-RU" sz="1400" dirty="0" smtClean="0"/>
              <a:t>поверхности.2</a:t>
            </a:r>
            <a:r>
              <a:rPr lang="ru-RU" sz="1400" dirty="0"/>
              <a:t>. Исследование условий равновесия рычага.</a:t>
            </a:r>
          </a:p>
          <a:p>
            <a:pPr marL="0" indent="0">
              <a:buNone/>
            </a:pPr>
            <a:r>
              <a:rPr lang="ru-RU" sz="1400" dirty="0"/>
              <a:t>3. Измерение КПД наклонной плоскости.</a:t>
            </a:r>
          </a:p>
          <a:p>
            <a:pPr marL="0" indent="0">
              <a:buNone/>
            </a:pPr>
            <a:r>
              <a:rPr lang="ru-RU" sz="1400" dirty="0"/>
              <a:t>4. Изучение закона сохранения механической энергии.</a:t>
            </a:r>
          </a:p>
          <a:p>
            <a:pPr marL="0" indent="0">
              <a:buNone/>
            </a:pPr>
            <a:endParaRPr lang="ru-RU" sz="1300" dirty="0"/>
          </a:p>
          <a:p>
            <a:endParaRPr lang="ru-RU" sz="1700" dirty="0"/>
          </a:p>
          <a:p>
            <a:endParaRPr lang="ru-RU" sz="2200" dirty="0" smtClean="0"/>
          </a:p>
          <a:p>
            <a:endParaRPr lang="ru-RU" sz="2200" dirty="0"/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56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615846"/>
            <a:ext cx="5328592" cy="3991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Увеличение умственной нагрузки на уроках заставляет задуматься над тем, как поддержать интерес учащихся к изучаемому предмету, их активность на протяжении всего урока, тем самым повысить качество изучаемого ими предмета.</a:t>
            </a:r>
          </a:p>
        </p:txBody>
      </p:sp>
    </p:spTree>
    <p:extLst>
      <p:ext uri="{BB962C8B-B14F-4D97-AF65-F5344CB8AC3E}">
        <p14:creationId xmlns:p14="http://schemas.microsoft.com/office/powerpoint/2010/main" val="45401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792088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Лабораторные работы и опыты в </a:t>
            </a:r>
            <a:r>
              <a:rPr lang="ru-RU" sz="3200" b="1" dirty="0" smtClean="0"/>
              <a:t>8 </a:t>
            </a:r>
            <a:r>
              <a:rPr lang="ru-RU" sz="3200" b="1" dirty="0"/>
              <a:t>классе-23</a:t>
            </a:r>
            <a:br>
              <a:rPr lang="ru-RU" sz="3200" b="1" dirty="0"/>
            </a:br>
            <a:r>
              <a:rPr lang="ru-RU" sz="3200" b="1" dirty="0"/>
              <a:t>(программа по обновлённым ФГООС)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79" y="908720"/>
            <a:ext cx="8784976" cy="5949280"/>
          </a:xfrm>
        </p:spPr>
        <p:txBody>
          <a:bodyPr>
            <a:normAutofit fontScale="32500" lnSpcReduction="20000"/>
          </a:bodyPr>
          <a:lstStyle/>
          <a:p>
            <a:r>
              <a:rPr lang="ru-RU" sz="5500" b="1" dirty="0"/>
              <a:t>Раздел 1. Тепловые </a:t>
            </a:r>
            <a:r>
              <a:rPr lang="ru-RU" sz="5500" b="1" dirty="0" smtClean="0"/>
              <a:t>явления- 13</a:t>
            </a:r>
          </a:p>
          <a:p>
            <a:pPr marL="0" indent="0">
              <a:buNone/>
            </a:pPr>
            <a:r>
              <a:rPr lang="ru-RU" sz="3100" dirty="0"/>
              <a:t>1. Опыты по обнаружению действия сил молекулярного при­тяжения</a:t>
            </a:r>
          </a:p>
          <a:p>
            <a:pPr marL="0" indent="0">
              <a:buNone/>
            </a:pPr>
            <a:r>
              <a:rPr lang="ru-RU" sz="3100" dirty="0"/>
              <a:t>2. Опыты по выращиванию кристаллов поваренной соли или сахара</a:t>
            </a:r>
          </a:p>
          <a:p>
            <a:pPr marL="0" indent="0">
              <a:buNone/>
            </a:pPr>
            <a:r>
              <a:rPr lang="ru-RU" sz="3100" dirty="0"/>
              <a:t>3. Опыты по наблюдению теплового расширения газов, жид­костей и твёрдых тел</a:t>
            </a:r>
          </a:p>
          <a:p>
            <a:pPr marL="0" indent="0">
              <a:buNone/>
            </a:pPr>
            <a:r>
              <a:rPr lang="ru-RU" sz="3100" dirty="0"/>
              <a:t>4.  Определение давления воздуха в баллоне шприца</a:t>
            </a:r>
          </a:p>
          <a:p>
            <a:pPr marL="0" indent="0">
              <a:buNone/>
            </a:pPr>
            <a:r>
              <a:rPr lang="ru-RU" sz="3100" dirty="0"/>
              <a:t>5. Опыты, демонстрирующие зависимость  давления  воздуха от его объёма и нагревания или охлаждения</a:t>
            </a:r>
          </a:p>
          <a:p>
            <a:pPr marL="0" indent="0">
              <a:buNone/>
            </a:pPr>
            <a:r>
              <a:rPr lang="ru-RU" sz="3100" dirty="0"/>
              <a:t>6. Проверка гипотезы линейной зависимости длины столбика жидкости в термометрической трубке от температуры</a:t>
            </a:r>
          </a:p>
          <a:p>
            <a:pPr marL="0" indent="0">
              <a:buNone/>
            </a:pPr>
            <a:r>
              <a:rPr lang="ru-RU" sz="3100" dirty="0"/>
              <a:t>7. Наблюдение изменения внутренней энергии тела в резуль­тате теплопередачи и работы внешних сил</a:t>
            </a:r>
          </a:p>
          <a:p>
            <a:pPr marL="0" indent="0">
              <a:buNone/>
            </a:pPr>
            <a:r>
              <a:rPr lang="ru-RU" sz="3100" dirty="0"/>
              <a:t>8. Исследование явления теплообмена при смешивании хо­лодной и горячей воды</a:t>
            </a:r>
          </a:p>
          <a:p>
            <a:pPr marL="0" indent="0">
              <a:buNone/>
            </a:pPr>
            <a:r>
              <a:rPr lang="ru-RU" sz="3100" dirty="0"/>
              <a:t>9. Определение количества теплоты, полученного водой при теплообмене с нагретым металлическим цилиндром</a:t>
            </a:r>
          </a:p>
          <a:p>
            <a:pPr marL="0" indent="0">
              <a:buNone/>
            </a:pPr>
            <a:r>
              <a:rPr lang="ru-RU" sz="3100" dirty="0"/>
              <a:t>10. Определение удельной теплоёмкости вещества</a:t>
            </a:r>
          </a:p>
          <a:p>
            <a:pPr marL="0" indent="0">
              <a:buNone/>
            </a:pPr>
            <a:r>
              <a:rPr lang="ru-RU" sz="3100" dirty="0"/>
              <a:t>11. Исследование процесса испарения</a:t>
            </a:r>
          </a:p>
          <a:p>
            <a:pPr marL="0" indent="0">
              <a:buNone/>
            </a:pPr>
            <a:r>
              <a:rPr lang="ru-RU" sz="3100" dirty="0"/>
              <a:t>12. Определение относительной влажности воздуха</a:t>
            </a:r>
          </a:p>
          <a:p>
            <a:pPr marL="0" indent="0">
              <a:buNone/>
            </a:pPr>
            <a:r>
              <a:rPr lang="ru-RU" sz="3100" dirty="0"/>
              <a:t>13. Определение удельной теплоты плавления льда</a:t>
            </a:r>
          </a:p>
          <a:p>
            <a:r>
              <a:rPr lang="ru-RU" sz="5500" b="1" dirty="0"/>
              <a:t>Раздел 2. Электрические и магнитные </a:t>
            </a:r>
            <a:r>
              <a:rPr lang="ru-RU" sz="5500" b="1" dirty="0" smtClean="0"/>
              <a:t>явления- 21</a:t>
            </a:r>
            <a:endParaRPr lang="ru-RU" sz="5500" b="1" dirty="0"/>
          </a:p>
          <a:p>
            <a:pPr marL="0" indent="0">
              <a:buNone/>
            </a:pPr>
            <a:r>
              <a:rPr lang="ru-RU" sz="2000" dirty="0"/>
              <a:t>1</a:t>
            </a:r>
            <a:r>
              <a:rPr lang="ru-RU" dirty="0"/>
              <a:t>.  Опыты по наблюдению электризации тел индукцией и при соприкосновении</a:t>
            </a:r>
          </a:p>
          <a:p>
            <a:pPr marL="0" indent="0">
              <a:buNone/>
            </a:pPr>
            <a:r>
              <a:rPr lang="ru-RU" dirty="0"/>
              <a:t>2.  Исследование действия электрического поля на проводни­ки и диэлектрики</a:t>
            </a:r>
          </a:p>
          <a:p>
            <a:pPr marL="0" indent="0">
              <a:buNone/>
            </a:pPr>
            <a:r>
              <a:rPr lang="ru-RU" dirty="0"/>
              <a:t>3.  Сборка и проверка работы электрической цепи постоянного тока</a:t>
            </a:r>
          </a:p>
          <a:p>
            <a:pPr marL="0" indent="0">
              <a:buNone/>
            </a:pPr>
            <a:r>
              <a:rPr lang="ru-RU" dirty="0"/>
              <a:t>4.  Измерение и регулирование силы тока</a:t>
            </a:r>
          </a:p>
          <a:p>
            <a:pPr marL="0" indent="0">
              <a:buNone/>
            </a:pPr>
            <a:r>
              <a:rPr lang="ru-RU" dirty="0"/>
              <a:t>5.  Измерение и регулирование напряжения</a:t>
            </a:r>
          </a:p>
          <a:p>
            <a:pPr marL="0" indent="0">
              <a:buNone/>
            </a:pPr>
            <a:r>
              <a:rPr lang="ru-RU" dirty="0"/>
              <a:t>6.   Исследование зависимости силы тока, идущего через ре­зистор, от сопротивления резистора и напряжения на рези­сторе</a:t>
            </a:r>
          </a:p>
          <a:p>
            <a:pPr marL="0" indent="0">
              <a:buNone/>
            </a:pPr>
            <a:r>
              <a:rPr lang="ru-RU" dirty="0"/>
              <a:t>7.  Опыты, демонстрирующие зависимость электрического со­противления проводника от его длины, площади попереч­ного сечения и материала</a:t>
            </a:r>
          </a:p>
          <a:p>
            <a:pPr marL="0" indent="0">
              <a:buNone/>
            </a:pPr>
            <a:r>
              <a:rPr lang="ru-RU" dirty="0"/>
              <a:t>8.   Проверка правила сложения напряжений при последова­тельном соединении двух резисторов</a:t>
            </a:r>
          </a:p>
          <a:p>
            <a:pPr marL="0" indent="0">
              <a:buNone/>
            </a:pPr>
            <a:r>
              <a:rPr lang="ru-RU" dirty="0"/>
              <a:t>9.   Проверка правила для силы тока при параллельном соеди­нении резисторов</a:t>
            </a:r>
          </a:p>
          <a:p>
            <a:pPr marL="0" indent="0">
              <a:buNone/>
            </a:pPr>
            <a:r>
              <a:rPr lang="ru-RU" dirty="0"/>
              <a:t>10. Определение работы электрического тока, идущего через резистор</a:t>
            </a:r>
          </a:p>
          <a:p>
            <a:pPr marL="0" indent="0">
              <a:buNone/>
            </a:pPr>
            <a:r>
              <a:rPr lang="ru-RU" dirty="0"/>
              <a:t>11. Определение мощности электрического тока, выделяемой на резисторе</a:t>
            </a:r>
          </a:p>
          <a:p>
            <a:pPr marL="0" indent="0">
              <a:buNone/>
            </a:pPr>
            <a:r>
              <a:rPr lang="ru-RU" dirty="0"/>
              <a:t>12. Исследование зависимости силы тока, идущего через лам­почку, от напряжения на ней</a:t>
            </a:r>
          </a:p>
          <a:p>
            <a:pPr marL="0" indent="0">
              <a:buNone/>
            </a:pPr>
            <a:r>
              <a:rPr lang="ru-RU" dirty="0"/>
              <a:t>13. Определение КПД нагревателя</a:t>
            </a:r>
          </a:p>
          <a:p>
            <a:pPr marL="0" indent="0">
              <a:buNone/>
            </a:pPr>
            <a:r>
              <a:rPr lang="ru-RU" dirty="0"/>
              <a:t>14. Исследование магнитного взаимодействия постоянных маг­нитов</a:t>
            </a:r>
          </a:p>
          <a:p>
            <a:pPr marL="0" indent="0">
              <a:buNone/>
            </a:pPr>
            <a:r>
              <a:rPr lang="ru-RU" dirty="0"/>
              <a:t>15. Изучение магнитного поля постоянных магнитов при их объединении и разделении</a:t>
            </a:r>
          </a:p>
          <a:p>
            <a:pPr marL="0" indent="0">
              <a:buNone/>
            </a:pPr>
            <a:r>
              <a:rPr lang="ru-RU" dirty="0"/>
              <a:t>16. Исследование действия электрического тока на магнитную стрелку</a:t>
            </a:r>
          </a:p>
          <a:p>
            <a:pPr marL="0" indent="0">
              <a:buNone/>
            </a:pPr>
            <a:r>
              <a:rPr lang="ru-RU" dirty="0"/>
              <a:t>17. Опыты, демонстрирующие зависимость силы взаимодей­ствия катушки с током и магнита от силы тока и направле­ния тока в катушке</a:t>
            </a:r>
          </a:p>
          <a:p>
            <a:pPr marL="0" indent="0">
              <a:buNone/>
            </a:pPr>
            <a:r>
              <a:rPr lang="ru-RU" dirty="0"/>
              <a:t>18. Изучение действия магнитного поля на проводник с током</a:t>
            </a:r>
          </a:p>
          <a:p>
            <a:pPr marL="0" indent="0">
              <a:buNone/>
            </a:pPr>
            <a:r>
              <a:rPr lang="ru-RU" dirty="0"/>
              <a:t>19. Конструирование  и  изучение  работы  электродвигателя</a:t>
            </a:r>
          </a:p>
          <a:p>
            <a:pPr marL="0" indent="0">
              <a:buNone/>
            </a:pPr>
            <a:r>
              <a:rPr lang="ru-RU" dirty="0"/>
              <a:t>20. Измерение КПД электродвигательной установки</a:t>
            </a:r>
          </a:p>
          <a:p>
            <a:pPr marL="0" indent="0">
              <a:buNone/>
            </a:pPr>
            <a:r>
              <a:rPr lang="ru-RU" dirty="0"/>
              <a:t>21. Опыты по исследованию явления электромагнитной индукции: исследование изменений значения и направления индукционного тока</a:t>
            </a:r>
          </a:p>
          <a:p>
            <a:endParaRPr lang="ru-RU" b="1" dirty="0"/>
          </a:p>
          <a:p>
            <a:endParaRPr lang="ru-RU" b="1" dirty="0" smtClean="0"/>
          </a:p>
          <a:p>
            <a:endParaRPr lang="ru-RU" sz="1800" b="1" dirty="0" smtClean="0"/>
          </a:p>
          <a:p>
            <a:pPr marL="0" indent="0">
              <a:buNone/>
            </a:pPr>
            <a:endParaRPr lang="ru-RU" sz="1100" dirty="0"/>
          </a:p>
          <a:p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58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Лабораторные работы и опыты в </a:t>
            </a:r>
            <a:r>
              <a:rPr lang="ru-RU" sz="3200" b="1" dirty="0" smtClean="0"/>
              <a:t>9 классе-39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(программа по обновлённым ФГООС)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856984" cy="5904656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dirty="0"/>
              <a:t>Раздел 1. Механические </a:t>
            </a:r>
            <a:r>
              <a:rPr lang="ru-RU" sz="1800" b="1" dirty="0" smtClean="0"/>
              <a:t>явления-11</a:t>
            </a:r>
            <a:endParaRPr lang="ru-RU" sz="1800" dirty="0"/>
          </a:p>
          <a:p>
            <a:pPr marL="0" indent="0">
              <a:buNone/>
            </a:pPr>
            <a:r>
              <a:rPr lang="ru-RU" sz="1100" dirty="0"/>
              <a:t>1.  Конструирование тракта для разгона и дальнейшего равно­мерного движения шарика или тележки</a:t>
            </a:r>
          </a:p>
          <a:p>
            <a:pPr marL="0" indent="0">
              <a:buNone/>
            </a:pPr>
            <a:r>
              <a:rPr lang="ru-RU" sz="1100" dirty="0"/>
              <a:t>2.  Определение средней скорости скольжения бруска или дви­жения шарика по наклонной плоскости</a:t>
            </a:r>
          </a:p>
          <a:p>
            <a:pPr marL="0" indent="0">
              <a:buNone/>
            </a:pPr>
            <a:r>
              <a:rPr lang="ru-RU" sz="1100" dirty="0"/>
              <a:t>3.  Определение ускорения тела при равноускоренном движе­нии по наклонной плоскости</a:t>
            </a:r>
          </a:p>
          <a:p>
            <a:pPr marL="0" indent="0">
              <a:buNone/>
            </a:pPr>
            <a:r>
              <a:rPr lang="ru-RU" sz="1100" dirty="0"/>
              <a:t>4.  Исследование зависимости пути от времени при равноуско­ренном движении без начальной скорости</a:t>
            </a:r>
          </a:p>
          <a:p>
            <a:pPr marL="0" indent="0">
              <a:buNone/>
            </a:pPr>
            <a:r>
              <a:rPr lang="ru-RU" sz="1100" dirty="0"/>
              <a:t>5.  Проверка гипотезы: если при равноускоренном движении без начальной скорости пути относятся как ряд нечётных чисел, то соответствующие промежутки времени одина­ковы</a:t>
            </a:r>
          </a:p>
          <a:p>
            <a:pPr marL="0" indent="0">
              <a:buNone/>
            </a:pPr>
            <a:r>
              <a:rPr lang="ru-RU" sz="1100" dirty="0"/>
              <a:t>6.  Исследование зависимости силы трения скольжения от си­лы нормального давления</a:t>
            </a:r>
          </a:p>
          <a:p>
            <a:pPr marL="0" indent="0">
              <a:buNone/>
            </a:pPr>
            <a:r>
              <a:rPr lang="ru-RU" sz="1100" dirty="0"/>
              <a:t>7.  Определение коэффициента трения скольжения</a:t>
            </a:r>
          </a:p>
          <a:p>
            <a:pPr marL="0" indent="0">
              <a:buNone/>
            </a:pPr>
            <a:r>
              <a:rPr lang="ru-RU" sz="1100" dirty="0"/>
              <a:t>8.  Определение жёсткости пружины</a:t>
            </a:r>
          </a:p>
          <a:p>
            <a:pPr marL="0" indent="0">
              <a:buNone/>
            </a:pPr>
            <a:r>
              <a:rPr lang="ru-RU" sz="1100" dirty="0"/>
              <a:t>9.  Определение работы силы трения при равномерном движе­нии тела по горизонтальной поверхности</a:t>
            </a:r>
          </a:p>
          <a:p>
            <a:pPr marL="0" indent="0">
              <a:buNone/>
            </a:pPr>
            <a:r>
              <a:rPr lang="ru-RU" sz="1100" dirty="0"/>
              <a:t>10.Определение  работы  силы  упругости  при  подъёме  груза с использованием неподвижного и подвижного блоков</a:t>
            </a:r>
          </a:p>
          <a:p>
            <a:pPr marL="0" indent="0">
              <a:buNone/>
            </a:pPr>
            <a:r>
              <a:rPr lang="ru-RU" sz="1100" dirty="0"/>
              <a:t>11.Изучение закона сохранения энергии</a:t>
            </a:r>
          </a:p>
          <a:p>
            <a:r>
              <a:rPr lang="ru-RU" sz="1700" b="1" dirty="0"/>
              <a:t>Раздел 2. Механические колебания и </a:t>
            </a:r>
            <a:r>
              <a:rPr lang="ru-RU" sz="1700" b="1" dirty="0" smtClean="0"/>
              <a:t>волны-7</a:t>
            </a:r>
            <a:endParaRPr lang="ru-RU" sz="1700" b="1" dirty="0"/>
          </a:p>
          <a:p>
            <a:pPr marL="0" indent="0">
              <a:buNone/>
            </a:pPr>
            <a:r>
              <a:rPr lang="ru-RU" sz="1100" dirty="0"/>
              <a:t>1. Определение частоты и периода колебаний математическо­го маятника</a:t>
            </a:r>
          </a:p>
          <a:p>
            <a:pPr marL="0" indent="0">
              <a:buNone/>
            </a:pPr>
            <a:r>
              <a:rPr lang="ru-RU" sz="1100" dirty="0"/>
              <a:t>2. Определение частоты и периода колебаний пружинного ма­ятника</a:t>
            </a:r>
          </a:p>
          <a:p>
            <a:pPr marL="0" indent="0">
              <a:buNone/>
            </a:pPr>
            <a:r>
              <a:rPr lang="ru-RU" sz="1100" dirty="0"/>
              <a:t>3. Исследование зависимости периода колебаний подвешенно­го к нити груза от длины нити</a:t>
            </a:r>
          </a:p>
          <a:p>
            <a:pPr marL="0" indent="0">
              <a:buNone/>
            </a:pPr>
            <a:r>
              <a:rPr lang="ru-RU" sz="1100" dirty="0"/>
              <a:t>4. Исследование зависимости периода колебаний пружинного маятника от массы груза</a:t>
            </a:r>
          </a:p>
          <a:p>
            <a:pPr marL="0" indent="0">
              <a:buNone/>
            </a:pPr>
            <a:r>
              <a:rPr lang="ru-RU" sz="1100" dirty="0"/>
              <a:t>5. Проверка независимости периода колебаний груза, подве­шенного к нити, от массы груза</a:t>
            </a:r>
          </a:p>
          <a:p>
            <a:pPr marL="0" indent="0">
              <a:buNone/>
            </a:pPr>
            <a:r>
              <a:rPr lang="ru-RU" sz="1100" dirty="0"/>
              <a:t>6. Опыты, демонстрирующие зависимость периода колебаний пружинного маятника от массы груза и жёсткости пру­жины</a:t>
            </a:r>
          </a:p>
          <a:p>
            <a:pPr marL="0" indent="0">
              <a:buNone/>
            </a:pPr>
            <a:r>
              <a:rPr lang="ru-RU" sz="1100" dirty="0"/>
              <a:t>7. Измерение ускорения свободного падения</a:t>
            </a:r>
          </a:p>
          <a:p>
            <a:r>
              <a:rPr lang="ru-RU" sz="1700" b="1" dirty="0"/>
              <a:t>Раздел 3. Электромагнитное поле и электромагнитные </a:t>
            </a:r>
            <a:r>
              <a:rPr lang="ru-RU" sz="1700" b="1" dirty="0" smtClean="0"/>
              <a:t>волны-1</a:t>
            </a:r>
            <a:endParaRPr lang="ru-RU" sz="1700" b="1" dirty="0"/>
          </a:p>
          <a:p>
            <a:pPr marL="0" indent="0">
              <a:buNone/>
            </a:pPr>
            <a:r>
              <a:rPr lang="ru-RU" sz="1100" dirty="0"/>
              <a:t>1. Изучение свойств электромагнитных волн с помощью мобильного </a:t>
            </a:r>
            <a:r>
              <a:rPr lang="ru-RU" sz="1100" dirty="0" smtClean="0"/>
              <a:t>телефона</a:t>
            </a:r>
          </a:p>
          <a:p>
            <a:r>
              <a:rPr lang="ru-RU" sz="1700" b="1" dirty="0"/>
              <a:t>Раздел 4. Световые </a:t>
            </a:r>
            <a:r>
              <a:rPr lang="ru-RU" sz="1700" b="1" dirty="0" smtClean="0"/>
              <a:t>явления- 7</a:t>
            </a:r>
            <a:endParaRPr lang="ru-RU" sz="1700" b="1" dirty="0"/>
          </a:p>
          <a:p>
            <a:pPr marL="0" indent="0">
              <a:buNone/>
            </a:pPr>
            <a:r>
              <a:rPr lang="ru-RU" sz="1100" dirty="0"/>
              <a:t>1. Исследование зависимости угла отражения светового луча от угла падения.</a:t>
            </a:r>
          </a:p>
          <a:p>
            <a:pPr marL="0" indent="0">
              <a:buNone/>
            </a:pPr>
            <a:r>
              <a:rPr lang="ru-RU" sz="1100" dirty="0"/>
              <a:t>2. Изучение характеристик изображения предмета в плоском зеркале.</a:t>
            </a:r>
          </a:p>
          <a:p>
            <a:pPr marL="0" indent="0">
              <a:buNone/>
            </a:pPr>
            <a:r>
              <a:rPr lang="ru-RU" sz="1100" dirty="0"/>
              <a:t>3. Исследование зависимости угла преломления светового лу­ча от угла падения на границе «воздух—стекло».</a:t>
            </a:r>
          </a:p>
          <a:p>
            <a:pPr marL="0" indent="0">
              <a:buNone/>
            </a:pPr>
            <a:r>
              <a:rPr lang="ru-RU" sz="1100" dirty="0"/>
              <a:t>4. </a:t>
            </a:r>
            <a:r>
              <a:rPr lang="ru-RU" sz="1100" dirty="0" smtClean="0"/>
              <a:t>Получение </a:t>
            </a:r>
            <a:r>
              <a:rPr lang="ru-RU" sz="1100" dirty="0"/>
              <a:t>изображений с помощью собирающей линзы</a:t>
            </a:r>
          </a:p>
          <a:p>
            <a:pPr marL="0" indent="0">
              <a:buNone/>
            </a:pPr>
            <a:r>
              <a:rPr lang="ru-RU" sz="1100" dirty="0"/>
              <a:t>5. Определение фокусного расстояния и оптической силы </a:t>
            </a:r>
            <a:r>
              <a:rPr lang="ru-RU" sz="1100" dirty="0" smtClean="0"/>
              <a:t>со­бирающей </a:t>
            </a:r>
            <a:r>
              <a:rPr lang="ru-RU" sz="1100" dirty="0"/>
              <a:t>линзы.</a:t>
            </a:r>
          </a:p>
          <a:p>
            <a:pPr marL="0" indent="0">
              <a:buNone/>
            </a:pPr>
            <a:r>
              <a:rPr lang="ru-RU" sz="1100" dirty="0"/>
              <a:t>6. Опыты по разложению белого света в спектр.</a:t>
            </a:r>
          </a:p>
          <a:p>
            <a:pPr marL="0" indent="0">
              <a:buNone/>
            </a:pPr>
            <a:r>
              <a:rPr lang="ru-RU" sz="1100" dirty="0"/>
              <a:t>7. Опыты по восприятию цвета предметов при их наблюдении через цветовые фильтры.</a:t>
            </a:r>
          </a:p>
          <a:p>
            <a:r>
              <a:rPr lang="ru-RU" sz="1700" b="1" dirty="0"/>
              <a:t>Раздел 5. Квантовые </a:t>
            </a:r>
            <a:r>
              <a:rPr lang="ru-RU" sz="1700" b="1" dirty="0" smtClean="0"/>
              <a:t>явления- 3</a:t>
            </a:r>
            <a:endParaRPr lang="ru-RU" sz="1700" b="1" dirty="0"/>
          </a:p>
          <a:p>
            <a:pPr marL="0" indent="0">
              <a:buNone/>
            </a:pPr>
            <a:r>
              <a:rPr lang="ru-RU" sz="1100" dirty="0" smtClean="0"/>
              <a:t>1</a:t>
            </a:r>
            <a:r>
              <a:rPr lang="ru-RU" sz="1100" dirty="0"/>
              <a:t>. Наблюдение сплошных и линейчатых спектров излуче­ния.</a:t>
            </a:r>
          </a:p>
          <a:p>
            <a:pPr marL="0" indent="0">
              <a:buNone/>
            </a:pPr>
            <a:r>
              <a:rPr lang="ru-RU" sz="1100" dirty="0"/>
              <a:t>2. Исследование треков: измерение энергии частицы по тор­мозному пути (по фотографиям).</a:t>
            </a:r>
          </a:p>
          <a:p>
            <a:pPr marL="0" indent="0">
              <a:buNone/>
            </a:pPr>
            <a:r>
              <a:rPr lang="ru-RU" sz="1100" dirty="0"/>
              <a:t>3. Измерение радиоактивного фона</a:t>
            </a:r>
            <a:r>
              <a:rPr lang="ru-RU" sz="1100" dirty="0" smtClean="0"/>
              <a:t>.</a:t>
            </a:r>
            <a:endParaRPr lang="ru-RU" sz="1100" dirty="0"/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36121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 класс: 16 лабораторных работ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764704"/>
            <a:ext cx="8784976" cy="5832648"/>
          </a:xfrm>
        </p:spPr>
        <p:txBody>
          <a:bodyPr>
            <a:normAutofit fontScale="77500" lnSpcReduction="20000"/>
          </a:bodyPr>
          <a:lstStyle/>
          <a:p>
            <a:r>
              <a:rPr lang="ru-RU" sz="1800" b="1" dirty="0"/>
              <a:t>Определение цены деления измерительного </a:t>
            </a:r>
            <a:r>
              <a:rPr lang="ru-RU" sz="1800" b="1" dirty="0" smtClean="0"/>
              <a:t>прибора.</a:t>
            </a:r>
            <a:r>
              <a:rPr lang="ru-RU" sz="1800" b="1" dirty="0" smtClean="0">
                <a:hlinkClick r:id="rId2" action="ppaction://hlinkfile"/>
              </a:rPr>
              <a:t>7\Л. р. 7 класс\</a:t>
            </a:r>
            <a:r>
              <a:rPr lang="ru-RU" sz="1800" b="1" dirty="0" err="1" smtClean="0">
                <a:hlinkClick r:id="rId2" action="ppaction://hlinkfile"/>
              </a:rPr>
              <a:t>Л.р</a:t>
            </a:r>
            <a:r>
              <a:rPr lang="ru-RU" sz="1800" b="1" dirty="0" smtClean="0">
                <a:hlinkClick r:id="rId2" action="ppaction://hlinkfile"/>
              </a:rPr>
              <a:t>. № 1-7. Определение цены деления измерительного прибора..</a:t>
            </a:r>
            <a:r>
              <a:rPr lang="ru-RU" sz="1800" b="1" dirty="0" err="1" smtClean="0">
                <a:hlinkClick r:id="rId2" action="ppaction://hlinkfile"/>
              </a:rPr>
              <a:t>doc</a:t>
            </a:r>
            <a:endParaRPr lang="ru-RU" sz="1800" b="1" dirty="0"/>
          </a:p>
          <a:p>
            <a:r>
              <a:rPr lang="ru-RU" sz="1800" b="1" dirty="0" smtClean="0"/>
              <a:t>Измерение </a:t>
            </a:r>
            <a:r>
              <a:rPr lang="ru-RU" sz="1800" b="1" dirty="0"/>
              <a:t>физических </a:t>
            </a:r>
            <a:r>
              <a:rPr lang="ru-RU" sz="1800" b="1" dirty="0" smtClean="0"/>
              <a:t>величин</a:t>
            </a:r>
            <a:r>
              <a:rPr lang="ru-RU" sz="1800" b="1" dirty="0"/>
              <a:t> </a:t>
            </a:r>
            <a:r>
              <a:rPr lang="ru-RU" sz="1800" b="1" dirty="0" smtClean="0"/>
              <a:t>с учётом погрешности</a:t>
            </a:r>
            <a:r>
              <a:rPr lang="ru-RU" sz="1800" b="1" dirty="0" smtClean="0">
                <a:hlinkClick r:id="rId3" action="ppaction://hlinkfile"/>
              </a:rPr>
              <a:t>7\Л. р. 7 класс\</a:t>
            </a:r>
            <a:r>
              <a:rPr lang="ru-RU" sz="1800" b="1" dirty="0" err="1" smtClean="0">
                <a:hlinkClick r:id="rId3" action="ppaction://hlinkfile"/>
              </a:rPr>
              <a:t>Л.р</a:t>
            </a:r>
            <a:r>
              <a:rPr lang="ru-RU" sz="1800" b="1" dirty="0" smtClean="0">
                <a:hlinkClick r:id="rId3" action="ppaction://hlinkfile"/>
              </a:rPr>
              <a:t>. № 1-7. Измерение физических величин..</a:t>
            </a:r>
            <a:r>
              <a:rPr lang="ru-RU" sz="1800" b="1" dirty="0" err="1" smtClean="0">
                <a:hlinkClick r:id="rId3" action="ppaction://hlinkfile"/>
              </a:rPr>
              <a:t>doc</a:t>
            </a:r>
            <a:endParaRPr lang="ru-RU" sz="1800" b="1" dirty="0" smtClean="0"/>
          </a:p>
          <a:p>
            <a:r>
              <a:rPr lang="ru-RU" sz="1800" b="1" dirty="0"/>
              <a:t>Измерение размеров малых </a:t>
            </a:r>
            <a:r>
              <a:rPr lang="ru-RU" sz="1800" b="1" dirty="0" smtClean="0"/>
              <a:t>тел.</a:t>
            </a:r>
            <a:r>
              <a:rPr lang="ru-RU" sz="1800" b="1" dirty="0" smtClean="0">
                <a:hlinkClick r:id="rId4" action="ppaction://hlinkfile"/>
              </a:rPr>
              <a:t>7\Л. р. 7 класс\</a:t>
            </a:r>
            <a:r>
              <a:rPr lang="ru-RU" sz="1800" b="1" dirty="0" err="1" smtClean="0">
                <a:hlinkClick r:id="rId4" action="ppaction://hlinkfile"/>
              </a:rPr>
              <a:t>Л.р</a:t>
            </a:r>
            <a:r>
              <a:rPr lang="ru-RU" sz="1800" b="1" dirty="0" smtClean="0">
                <a:hlinkClick r:id="rId4" action="ppaction://hlinkfile"/>
              </a:rPr>
              <a:t>. № 2-7. Измерение размеров малых тел..</a:t>
            </a:r>
            <a:r>
              <a:rPr lang="ru-RU" sz="1800" b="1" dirty="0" err="1" smtClean="0">
                <a:hlinkClick r:id="rId4" action="ppaction://hlinkfile"/>
              </a:rPr>
              <a:t>doc</a:t>
            </a:r>
            <a:endParaRPr lang="ru-RU" sz="1800" b="1" dirty="0" smtClean="0"/>
          </a:p>
          <a:p>
            <a:r>
              <a:rPr lang="ru-RU" sz="1800" b="1" dirty="0"/>
              <a:t>Изучение зависимости пути от времени при прямолинейном равномерном </a:t>
            </a:r>
            <a:r>
              <a:rPr lang="ru-RU" sz="1800" b="1" dirty="0">
                <a:hlinkClick r:id="rId5" action="ppaction://hlinkfile"/>
              </a:rPr>
              <a:t>движении</a:t>
            </a:r>
            <a:r>
              <a:rPr lang="ru-RU" sz="1800" b="1" dirty="0" smtClean="0"/>
              <a:t>.</a:t>
            </a:r>
          </a:p>
          <a:p>
            <a:r>
              <a:rPr lang="ru-RU" sz="1800" b="1" dirty="0"/>
              <a:t>Измерение массы тела на рычажных </a:t>
            </a:r>
            <a:r>
              <a:rPr lang="ru-RU" sz="1800" b="1" dirty="0" smtClean="0"/>
              <a:t>весах.</a:t>
            </a:r>
            <a:r>
              <a:rPr lang="ru-RU" sz="1800" b="1" dirty="0" smtClean="0">
                <a:hlinkClick r:id="rId6" action="ppaction://hlinkfile"/>
              </a:rPr>
              <a:t>7\Л. р. 7 класс\</a:t>
            </a:r>
            <a:r>
              <a:rPr lang="ru-RU" sz="1800" b="1" dirty="0" err="1" smtClean="0">
                <a:hlinkClick r:id="rId6" action="ppaction://hlinkfile"/>
              </a:rPr>
              <a:t>Л.р</a:t>
            </a:r>
            <a:r>
              <a:rPr lang="ru-RU" sz="1800" b="1" dirty="0" smtClean="0">
                <a:hlinkClick r:id="rId6" action="ppaction://hlinkfile"/>
              </a:rPr>
              <a:t>. № 4-7. Измерение массы тела на рычажных весах..</a:t>
            </a:r>
            <a:r>
              <a:rPr lang="ru-RU" sz="1800" b="1" dirty="0" err="1" smtClean="0">
                <a:hlinkClick r:id="rId6" action="ppaction://hlinkfile"/>
              </a:rPr>
              <a:t>doc</a:t>
            </a:r>
            <a:endParaRPr lang="ru-RU" sz="1800" b="1" dirty="0" smtClean="0"/>
          </a:p>
          <a:p>
            <a:r>
              <a:rPr lang="ru-RU" sz="1800" b="1" dirty="0"/>
              <a:t>Измерение объема </a:t>
            </a:r>
            <a:r>
              <a:rPr lang="ru-RU" sz="1800" b="1" dirty="0" smtClean="0"/>
              <a:t>тела.</a:t>
            </a:r>
            <a:r>
              <a:rPr lang="ru-RU" sz="1800" b="1" dirty="0" smtClean="0">
                <a:hlinkClick r:id="rId7" action="ppaction://hlinkfile"/>
              </a:rPr>
              <a:t>7\Л. р. 7 класс\</a:t>
            </a:r>
            <a:r>
              <a:rPr lang="ru-RU" sz="1800" b="1" dirty="0" err="1" smtClean="0">
                <a:hlinkClick r:id="rId7" action="ppaction://hlinkfile"/>
              </a:rPr>
              <a:t>Л.р</a:t>
            </a:r>
            <a:r>
              <a:rPr lang="ru-RU" sz="1800" b="1" dirty="0" smtClean="0">
                <a:hlinkClick r:id="rId7" action="ppaction://hlinkfile"/>
              </a:rPr>
              <a:t>. № 5-7. Измерение объема тела..</a:t>
            </a:r>
            <a:r>
              <a:rPr lang="ru-RU" sz="1800" b="1" dirty="0" err="1" smtClean="0">
                <a:hlinkClick r:id="rId7" action="ppaction://hlinkfile"/>
              </a:rPr>
              <a:t>doc</a:t>
            </a:r>
            <a:endParaRPr lang="ru-RU" sz="1800" b="1" dirty="0" smtClean="0"/>
          </a:p>
          <a:p>
            <a:r>
              <a:rPr lang="ru-RU" sz="1800" b="1" dirty="0"/>
              <a:t> Определение плотности вещества твердого тела. </a:t>
            </a:r>
            <a:r>
              <a:rPr lang="ru-RU" sz="1800" b="1" dirty="0" smtClean="0">
                <a:hlinkClick r:id="rId8" action="ppaction://hlinkfile"/>
              </a:rPr>
              <a:t>7\Л. р. 7 класс\</a:t>
            </a:r>
            <a:r>
              <a:rPr lang="ru-RU" sz="1800" b="1" dirty="0" err="1" smtClean="0">
                <a:hlinkClick r:id="rId8" action="ppaction://hlinkfile"/>
              </a:rPr>
              <a:t>Л.р</a:t>
            </a:r>
            <a:r>
              <a:rPr lang="ru-RU" sz="1800" b="1" dirty="0" smtClean="0">
                <a:hlinkClick r:id="rId8" action="ppaction://hlinkfile"/>
              </a:rPr>
              <a:t>. № 6-7. Определение плотности вещества твердого тела..</a:t>
            </a:r>
            <a:r>
              <a:rPr lang="ru-RU" sz="1800" b="1" dirty="0" err="1" smtClean="0">
                <a:hlinkClick r:id="rId8" action="ppaction://hlinkfile"/>
              </a:rPr>
              <a:t>doc</a:t>
            </a:r>
            <a:endParaRPr lang="ru-RU" sz="1800" b="1" dirty="0" smtClean="0"/>
          </a:p>
          <a:p>
            <a:r>
              <a:rPr lang="ru-RU" sz="1800" b="1" dirty="0" err="1"/>
              <a:t>Градуирование</a:t>
            </a:r>
            <a:r>
              <a:rPr lang="ru-RU" sz="1800" b="1" dirty="0"/>
              <a:t> пружины и измерение сил </a:t>
            </a:r>
            <a:r>
              <a:rPr lang="ru-RU" sz="1800" b="1" dirty="0" smtClean="0"/>
              <a:t>динамометром</a:t>
            </a:r>
            <a:r>
              <a:rPr lang="ru-RU" sz="1800" b="1" dirty="0" smtClean="0">
                <a:hlinkClick r:id="rId9" action="ppaction://hlinkfile"/>
              </a:rPr>
              <a:t>7\Л. р. 7 класс\</a:t>
            </a:r>
            <a:r>
              <a:rPr lang="ru-RU" sz="1800" b="1" dirty="0" err="1" smtClean="0">
                <a:hlinkClick r:id="rId9" action="ppaction://hlinkfile"/>
              </a:rPr>
              <a:t>Л.р</a:t>
            </a:r>
            <a:r>
              <a:rPr lang="ru-RU" sz="1800" b="1" dirty="0" smtClean="0">
                <a:hlinkClick r:id="rId9" action="ppaction://hlinkfile"/>
              </a:rPr>
              <a:t>. № 6-7. </a:t>
            </a:r>
            <a:r>
              <a:rPr lang="ru-RU" sz="1800" b="1" dirty="0" err="1" smtClean="0">
                <a:hlinkClick r:id="rId9" action="ppaction://hlinkfile"/>
              </a:rPr>
              <a:t>Градуирование</a:t>
            </a:r>
            <a:r>
              <a:rPr lang="ru-RU" sz="1800" b="1" dirty="0" smtClean="0">
                <a:hlinkClick r:id="rId9" action="ppaction://hlinkfile"/>
              </a:rPr>
              <a:t> пружины и измерение сил динамометр.doc</a:t>
            </a:r>
            <a:endParaRPr lang="ru-RU" sz="1800" b="1" dirty="0" smtClean="0"/>
          </a:p>
          <a:p>
            <a:r>
              <a:rPr lang="ru-RU" sz="1800" b="1" dirty="0"/>
              <a:t>Исследование зависимости силы упругости от удлинения </a:t>
            </a:r>
            <a:r>
              <a:rPr lang="ru-RU" sz="1800" b="1" dirty="0" smtClean="0"/>
              <a:t>пружины.</a:t>
            </a:r>
            <a:r>
              <a:rPr lang="ru-RU" sz="1800" b="1" dirty="0" smtClean="0">
                <a:hlinkClick r:id="rId10" action="ppaction://hlinkfile"/>
              </a:rPr>
              <a:t>7\Л. р. 7 класс\</a:t>
            </a:r>
            <a:r>
              <a:rPr lang="ru-RU" sz="1800" b="1" dirty="0" err="1" smtClean="0">
                <a:hlinkClick r:id="rId10" action="ppaction://hlinkfile"/>
              </a:rPr>
              <a:t>Л.р</a:t>
            </a:r>
            <a:r>
              <a:rPr lang="ru-RU" sz="1800" b="1" dirty="0" smtClean="0">
                <a:hlinkClick r:id="rId10" action="ppaction://hlinkfile"/>
              </a:rPr>
              <a:t>. № 7-7. Исследование зависимости силы упругости от удлинения пружины..</a:t>
            </a:r>
            <a:r>
              <a:rPr lang="ru-RU" sz="1800" b="1" dirty="0" err="1" smtClean="0">
                <a:hlinkClick r:id="rId10" action="ppaction://hlinkfile"/>
              </a:rPr>
              <a:t>doc</a:t>
            </a:r>
            <a:endParaRPr lang="ru-RU" sz="1800" b="1" dirty="0" smtClean="0"/>
          </a:p>
          <a:p>
            <a:r>
              <a:rPr lang="ru-RU" sz="1800" b="1" dirty="0"/>
              <a:t>Исследование зависимости силы трения скольжения от </a:t>
            </a:r>
            <a:r>
              <a:rPr lang="ru-RU" sz="1800" b="1" dirty="0" smtClean="0"/>
              <a:t>веса тела</a:t>
            </a:r>
            <a:r>
              <a:rPr lang="ru-RU" sz="1800" b="1" dirty="0" smtClean="0">
                <a:hlinkClick r:id="rId11" action="ppaction://hlinkfile"/>
              </a:rPr>
              <a:t>7\Л. р. 7 класс\</a:t>
            </a:r>
            <a:r>
              <a:rPr lang="ru-RU" sz="1800" b="1" dirty="0" err="1" smtClean="0">
                <a:hlinkClick r:id="rId11" action="ppaction://hlinkfile"/>
              </a:rPr>
              <a:t>Л.р</a:t>
            </a:r>
            <a:r>
              <a:rPr lang="ru-RU" sz="1800" b="1" dirty="0" smtClean="0">
                <a:hlinkClick r:id="rId11" action="ppaction://hlinkfile"/>
              </a:rPr>
              <a:t>. № 9-7. Исследование зависимости силы трения скольжения от силы нормального давления..</a:t>
            </a:r>
            <a:r>
              <a:rPr lang="ru-RU" sz="1800" b="1" dirty="0" err="1" smtClean="0">
                <a:hlinkClick r:id="rId11" action="ppaction://hlinkfile"/>
              </a:rPr>
              <a:t>doc</a:t>
            </a:r>
            <a:endParaRPr lang="ru-RU" sz="1800" b="1" dirty="0" smtClean="0"/>
          </a:p>
          <a:p>
            <a:r>
              <a:rPr lang="ru-RU" sz="1800" b="1" dirty="0"/>
              <a:t>Измерение давления твердого тела на </a:t>
            </a:r>
            <a:r>
              <a:rPr lang="ru-RU" sz="1800" b="1" dirty="0" smtClean="0"/>
              <a:t>опору.</a:t>
            </a:r>
            <a:r>
              <a:rPr lang="ru-RU" sz="1800" b="1" dirty="0" smtClean="0">
                <a:hlinkClick r:id="rId12" action="ppaction://hlinkfile"/>
              </a:rPr>
              <a:t>7\Л. р. 7 класс\</a:t>
            </a:r>
            <a:r>
              <a:rPr lang="ru-RU" sz="1800" b="1" dirty="0" err="1" smtClean="0">
                <a:hlinkClick r:id="rId12" action="ppaction://hlinkfile"/>
              </a:rPr>
              <a:t>Л.р</a:t>
            </a:r>
            <a:r>
              <a:rPr lang="ru-RU" sz="1800" b="1" dirty="0" smtClean="0">
                <a:hlinkClick r:id="rId12" action="ppaction://hlinkfile"/>
              </a:rPr>
              <a:t>. № 10-7. Измерение давления твердого тела на опору..</a:t>
            </a:r>
            <a:r>
              <a:rPr lang="ru-RU" sz="1800" b="1" dirty="0" err="1" smtClean="0">
                <a:hlinkClick r:id="rId12" action="ppaction://hlinkfile"/>
              </a:rPr>
              <a:t>doc</a:t>
            </a:r>
            <a:endParaRPr lang="ru-RU" sz="1800" b="1" dirty="0" smtClean="0"/>
          </a:p>
          <a:p>
            <a:r>
              <a:rPr lang="ru-RU" sz="1800" b="1" dirty="0"/>
              <a:t>Определение выталкивающей </a:t>
            </a:r>
            <a:r>
              <a:rPr lang="ru-RU" sz="1800" b="1" dirty="0" smtClean="0"/>
              <a:t>силы</a:t>
            </a:r>
            <a:r>
              <a:rPr lang="ru-RU" sz="1800" b="1" dirty="0" smtClean="0">
                <a:hlinkClick r:id="rId13" action="ppaction://hlinkfile"/>
              </a:rPr>
              <a:t>7\Л. р. 7 класс\</a:t>
            </a:r>
            <a:r>
              <a:rPr lang="ru-RU" sz="1800" b="1" dirty="0" err="1" smtClean="0">
                <a:hlinkClick r:id="rId13" action="ppaction://hlinkfile"/>
              </a:rPr>
              <a:t>Л.р</a:t>
            </a:r>
            <a:r>
              <a:rPr lang="ru-RU" sz="1800" b="1" dirty="0" smtClean="0">
                <a:hlinkClick r:id="rId13" action="ppaction://hlinkfile"/>
              </a:rPr>
              <a:t>. № 11-7. Определение выталкивающей силы, действующей на п.doc</a:t>
            </a:r>
            <a:endParaRPr lang="ru-RU" sz="1800" b="1" dirty="0"/>
          </a:p>
          <a:p>
            <a:r>
              <a:rPr lang="ru-RU" sz="1800" b="1" dirty="0"/>
              <a:t>Выяснение условий плавания тела в </a:t>
            </a:r>
            <a:r>
              <a:rPr lang="ru-RU" sz="1800" b="1" dirty="0" smtClean="0"/>
              <a:t>жидкости.</a:t>
            </a:r>
            <a:r>
              <a:rPr lang="ru-RU" sz="1800" b="1" dirty="0" smtClean="0">
                <a:hlinkClick r:id="rId14" action="ppaction://hlinkfile"/>
              </a:rPr>
              <a:t>7\Л. р. 7 класс\</a:t>
            </a:r>
            <a:r>
              <a:rPr lang="ru-RU" sz="1800" b="1" dirty="0" err="1" smtClean="0">
                <a:hlinkClick r:id="rId14" action="ppaction://hlinkfile"/>
              </a:rPr>
              <a:t>Л.р</a:t>
            </a:r>
            <a:r>
              <a:rPr lang="ru-RU" sz="1800" b="1" dirty="0" smtClean="0">
                <a:hlinkClick r:id="rId14" action="ppaction://hlinkfile"/>
              </a:rPr>
              <a:t>. № 12-7. Выяснение условий плавания тела в жидкости..</a:t>
            </a:r>
            <a:r>
              <a:rPr lang="ru-RU" sz="1800" b="1" dirty="0" err="1" smtClean="0">
                <a:hlinkClick r:id="rId14" action="ppaction://hlinkfile"/>
              </a:rPr>
              <a:t>doc</a:t>
            </a:r>
            <a:endParaRPr lang="ru-RU" sz="1800" b="1" dirty="0" smtClean="0"/>
          </a:p>
          <a:p>
            <a:r>
              <a:rPr lang="ru-RU" sz="1800" b="1" dirty="0"/>
              <a:t>Выяснение условия равновесия </a:t>
            </a:r>
            <a:r>
              <a:rPr lang="ru-RU" sz="1800" b="1" dirty="0" smtClean="0"/>
              <a:t>рычага.</a:t>
            </a:r>
            <a:r>
              <a:rPr lang="ru-RU" sz="1800" b="1" dirty="0" smtClean="0">
                <a:hlinkClick r:id="rId15" action="ppaction://hlinkfile"/>
              </a:rPr>
              <a:t>7\Л. р. 7 класс\</a:t>
            </a:r>
            <a:r>
              <a:rPr lang="ru-RU" sz="1800" b="1" dirty="0" err="1" smtClean="0">
                <a:hlinkClick r:id="rId15" action="ppaction://hlinkfile"/>
              </a:rPr>
              <a:t>Л.р</a:t>
            </a:r>
            <a:r>
              <a:rPr lang="ru-RU" sz="1800" b="1" dirty="0" smtClean="0">
                <a:hlinkClick r:id="rId15" action="ppaction://hlinkfile"/>
              </a:rPr>
              <a:t>. № 13-7. Выяснение условия равновесия рычага..</a:t>
            </a:r>
            <a:r>
              <a:rPr lang="ru-RU" sz="1800" b="1" dirty="0" err="1" smtClean="0">
                <a:hlinkClick r:id="rId15" action="ppaction://hlinkfile"/>
              </a:rPr>
              <a:t>doc</a:t>
            </a:r>
            <a:endParaRPr lang="ru-RU" sz="1800" b="1" dirty="0" smtClean="0"/>
          </a:p>
          <a:p>
            <a:r>
              <a:rPr lang="ru-RU" sz="1800" b="1" dirty="0"/>
              <a:t>Определение центра тяжести плоской </a:t>
            </a:r>
            <a:r>
              <a:rPr lang="ru-RU" sz="1800" b="1" dirty="0" smtClean="0"/>
              <a:t>пластины</a:t>
            </a:r>
            <a:r>
              <a:rPr lang="ru-RU" sz="2000" dirty="0" smtClean="0"/>
              <a:t>.</a:t>
            </a:r>
            <a:r>
              <a:rPr lang="ru-RU" sz="2000" dirty="0" smtClean="0">
                <a:hlinkClick r:id="rId16" action="ppaction://hlinkfile"/>
              </a:rPr>
              <a:t>7\Л. р. 7 класс\</a:t>
            </a:r>
            <a:r>
              <a:rPr lang="ru-RU" sz="2000" dirty="0" err="1" smtClean="0">
                <a:hlinkClick r:id="rId16" action="ppaction://hlinkfile"/>
              </a:rPr>
              <a:t>Л.р</a:t>
            </a:r>
            <a:r>
              <a:rPr lang="ru-RU" sz="2000" dirty="0" smtClean="0">
                <a:hlinkClick r:id="rId16" action="ppaction://hlinkfile"/>
              </a:rPr>
              <a:t>. № 8-7. Определение центра тяжести плоской пластины..</a:t>
            </a:r>
            <a:r>
              <a:rPr lang="ru-RU" sz="2000" dirty="0" err="1" smtClean="0">
                <a:hlinkClick r:id="rId16" action="ppaction://hlinkfile"/>
              </a:rPr>
              <a:t>doc</a:t>
            </a:r>
            <a:endParaRPr lang="ru-RU" sz="2000" dirty="0" smtClean="0"/>
          </a:p>
          <a:p>
            <a:r>
              <a:rPr lang="ru-RU" sz="2000" b="1" dirty="0"/>
              <a:t>Определение КПД при подъеме тела по наклонной </a:t>
            </a:r>
            <a:r>
              <a:rPr lang="ru-RU" sz="2000" b="1" dirty="0" smtClean="0"/>
              <a:t>плоскости</a:t>
            </a:r>
            <a:r>
              <a:rPr lang="ru-RU" sz="2000" b="1" dirty="0" smtClean="0">
                <a:hlinkClick r:id="rId17" action="ppaction://hlinkfile"/>
              </a:rPr>
              <a:t>7\Л. р. 7 класс\</a:t>
            </a:r>
            <a:r>
              <a:rPr lang="ru-RU" sz="2000" b="1" dirty="0" err="1" smtClean="0">
                <a:hlinkClick r:id="rId17" action="ppaction://hlinkfile"/>
              </a:rPr>
              <a:t>Л.р</a:t>
            </a:r>
            <a:r>
              <a:rPr lang="ru-RU" sz="2000" b="1" dirty="0" smtClean="0">
                <a:hlinkClick r:id="rId17" action="ppaction://hlinkfile"/>
              </a:rPr>
              <a:t>. № 14-7. Определение КПД при подъеме тела по наклонной п.doc</a:t>
            </a:r>
            <a:endParaRPr lang="ru-RU" sz="2000" b="1" dirty="0" smtClean="0"/>
          </a:p>
          <a:p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36985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Инструкции по охране труда при выполнении лабораторных работ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7\ИОТ  для учащихся 7 класса</a:t>
            </a:r>
            <a:endParaRPr lang="ru-RU" dirty="0" smtClean="0"/>
          </a:p>
          <a:p>
            <a:r>
              <a:rPr lang="ru-RU" dirty="0" smtClean="0">
                <a:hlinkClick r:id="rId3" action="ppaction://hlinkfile"/>
              </a:rPr>
              <a:t>8\ИОТ  для учащихся 8 класса</a:t>
            </a:r>
            <a:endParaRPr lang="ru-RU" dirty="0" smtClean="0"/>
          </a:p>
          <a:p>
            <a:r>
              <a:rPr lang="ru-RU" dirty="0" smtClean="0">
                <a:hlinkClick r:id="rId4" action="ppaction://hlinkfile"/>
              </a:rPr>
              <a:t>9\ИОТ для учащихся 9 класса</a:t>
            </a:r>
            <a:endParaRPr lang="ru-RU" dirty="0" smtClean="0"/>
          </a:p>
          <a:p>
            <a:r>
              <a:rPr lang="ru-RU" dirty="0" smtClean="0">
                <a:hlinkClick r:id="rId5" action="ppaction://hlinkfile"/>
              </a:rPr>
              <a:t>10\ИОТ  для учащихся 10 класса</a:t>
            </a:r>
            <a:endParaRPr lang="ru-RU" dirty="0" smtClean="0"/>
          </a:p>
          <a:p>
            <a:r>
              <a:rPr lang="ru-RU" dirty="0" smtClean="0">
                <a:hlinkClick r:id="rId6" action="ppaction://hlinkfile"/>
              </a:rPr>
              <a:t>11\ИОТ для учащихся 11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921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8 класс: 14 </a:t>
            </a:r>
            <a:r>
              <a:rPr lang="ru-RU" dirty="0"/>
              <a:t>лабораторных работ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>
                <a:hlinkClick r:id="rId2" action="ppaction://hlinkfile"/>
              </a:rPr>
              <a:t>8\Л. р. 8 класс\</a:t>
            </a:r>
            <a:r>
              <a:rPr lang="ru-RU" sz="1800" dirty="0" err="1" smtClean="0">
                <a:hlinkClick r:id="rId2" action="ppaction://hlinkfile"/>
              </a:rPr>
              <a:t>Л.р</a:t>
            </a:r>
            <a:r>
              <a:rPr lang="ru-RU" sz="1800" dirty="0" smtClean="0">
                <a:hlinkClick r:id="rId2" action="ppaction://hlinkfile"/>
              </a:rPr>
              <a:t>. № 1-8. Исследование изменения со временем температуры остывающей воды.doc</a:t>
            </a:r>
            <a:endParaRPr lang="ru-RU" sz="1800" dirty="0" smtClean="0"/>
          </a:p>
          <a:p>
            <a:r>
              <a:rPr lang="ru-RU" sz="1800" dirty="0" smtClean="0">
                <a:hlinkClick r:id="rId3" action="ppaction://hlinkfile"/>
              </a:rPr>
              <a:t>8\Л. р. 8 класс\</a:t>
            </a:r>
            <a:r>
              <a:rPr lang="ru-RU" sz="1800" dirty="0" err="1" smtClean="0">
                <a:hlinkClick r:id="rId3" action="ppaction://hlinkfile"/>
              </a:rPr>
              <a:t>Л.р</a:t>
            </a:r>
            <a:r>
              <a:rPr lang="ru-RU" sz="1800" dirty="0" smtClean="0">
                <a:hlinkClick r:id="rId3" action="ppaction://hlinkfile"/>
              </a:rPr>
              <a:t>. № 2-8. Сравнение количеств теплоты при смешивании воды.doc</a:t>
            </a:r>
            <a:endParaRPr lang="ru-RU" sz="1800" dirty="0" smtClean="0"/>
          </a:p>
          <a:p>
            <a:r>
              <a:rPr lang="ru-RU" sz="1800" dirty="0" smtClean="0">
                <a:hlinkClick r:id="rId4" action="ppaction://hlinkfile"/>
              </a:rPr>
              <a:t>8\Л. р. 8 класс\</a:t>
            </a:r>
            <a:r>
              <a:rPr lang="ru-RU" sz="1800" dirty="0" err="1" smtClean="0">
                <a:hlinkClick r:id="rId4" action="ppaction://hlinkfile"/>
              </a:rPr>
              <a:t>Л.р</a:t>
            </a:r>
            <a:r>
              <a:rPr lang="ru-RU" sz="1800" dirty="0" smtClean="0">
                <a:hlinkClick r:id="rId4" action="ppaction://hlinkfile"/>
              </a:rPr>
              <a:t>. № 3-8. Измерение удельной теплоемкости твердого тела..</a:t>
            </a:r>
            <a:r>
              <a:rPr lang="ru-RU" sz="1800" dirty="0" err="1" smtClean="0">
                <a:hlinkClick r:id="rId4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5" action="ppaction://hlinkfile"/>
              </a:rPr>
              <a:t>8\Л. р. 8 класс\</a:t>
            </a:r>
            <a:r>
              <a:rPr lang="ru-RU" sz="1800" dirty="0" err="1" smtClean="0">
                <a:hlinkClick r:id="rId5" action="ppaction://hlinkfile"/>
              </a:rPr>
              <a:t>Л.р</a:t>
            </a:r>
            <a:r>
              <a:rPr lang="ru-RU" sz="1800" dirty="0" smtClean="0">
                <a:hlinkClick r:id="rId5" action="ppaction://hlinkfile"/>
              </a:rPr>
              <a:t>. № 4-8. Измерение относительной влажности воздуха.doc</a:t>
            </a:r>
            <a:endParaRPr lang="ru-RU" sz="1800" dirty="0" smtClean="0"/>
          </a:p>
          <a:p>
            <a:r>
              <a:rPr lang="ru-RU" sz="1800" dirty="0" smtClean="0">
                <a:hlinkClick r:id="rId6" action="ppaction://hlinkfile"/>
              </a:rPr>
              <a:t>8\Л. р. 8 класс\</a:t>
            </a:r>
            <a:r>
              <a:rPr lang="ru-RU" sz="1800" dirty="0" err="1" smtClean="0">
                <a:hlinkClick r:id="rId6" action="ppaction://hlinkfile"/>
              </a:rPr>
              <a:t>Л.р</a:t>
            </a:r>
            <a:r>
              <a:rPr lang="ru-RU" sz="1800" dirty="0" smtClean="0">
                <a:hlinkClick r:id="rId6" action="ppaction://hlinkfile"/>
              </a:rPr>
              <a:t>. № 5-8. Сборка электрической цепи и измерение силы тока..</a:t>
            </a:r>
            <a:r>
              <a:rPr lang="ru-RU" sz="1800" dirty="0" err="1" smtClean="0">
                <a:hlinkClick r:id="rId6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7" action="ppaction://hlinkfile"/>
              </a:rPr>
              <a:t>8\Л. р. 8 класс\</a:t>
            </a:r>
            <a:r>
              <a:rPr lang="ru-RU" sz="1800" dirty="0" err="1" smtClean="0">
                <a:hlinkClick r:id="rId7" action="ppaction://hlinkfile"/>
              </a:rPr>
              <a:t>Л.р</a:t>
            </a:r>
            <a:r>
              <a:rPr lang="ru-RU" sz="1800" dirty="0" smtClean="0">
                <a:hlinkClick r:id="rId7" action="ppaction://hlinkfile"/>
              </a:rPr>
              <a:t>. № 6-8. Измерение напряжения на различных участках элект.doc</a:t>
            </a:r>
            <a:endParaRPr lang="ru-RU" sz="1800" dirty="0" smtClean="0"/>
          </a:p>
          <a:p>
            <a:r>
              <a:rPr lang="ru-RU" sz="1800" dirty="0" smtClean="0">
                <a:hlinkClick r:id="rId8" action="ppaction://hlinkfile"/>
              </a:rPr>
              <a:t>8\Л. р. 8 класс\</a:t>
            </a:r>
            <a:r>
              <a:rPr lang="ru-RU" sz="1800" dirty="0" err="1" smtClean="0">
                <a:hlinkClick r:id="rId8" action="ppaction://hlinkfile"/>
              </a:rPr>
              <a:t>Л.р</a:t>
            </a:r>
            <a:r>
              <a:rPr lang="ru-RU" sz="1800" dirty="0" smtClean="0">
                <a:hlinkClick r:id="rId8" action="ppaction://hlinkfile"/>
              </a:rPr>
              <a:t>. № 7-8. Исследование зависимости силы тока в проводнике от напряжения на его концах при постоянном сопротивлении..</a:t>
            </a:r>
            <a:r>
              <a:rPr lang="ru-RU" sz="1800" dirty="0" err="1" smtClean="0">
                <a:hlinkClick r:id="rId8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9" action="ppaction://hlinkfile"/>
              </a:rPr>
              <a:t>8\Л. р. 8 класс\</a:t>
            </a:r>
            <a:r>
              <a:rPr lang="ru-RU" sz="1800" dirty="0" err="1" smtClean="0">
                <a:hlinkClick r:id="rId9" action="ppaction://hlinkfile"/>
              </a:rPr>
              <a:t>Л.р</a:t>
            </a:r>
            <a:r>
              <a:rPr lang="ru-RU" sz="1800" dirty="0" smtClean="0">
                <a:hlinkClick r:id="rId9" action="ppaction://hlinkfile"/>
              </a:rPr>
              <a:t>. № 8-8. Регулирование силы тока реостатом..</a:t>
            </a:r>
            <a:r>
              <a:rPr lang="ru-RU" sz="1800" dirty="0" err="1" smtClean="0">
                <a:hlinkClick r:id="rId9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10" action="ppaction://hlinkfile"/>
              </a:rPr>
              <a:t>8\Л. р. 8 класс\</a:t>
            </a:r>
            <a:r>
              <a:rPr lang="ru-RU" sz="1800" dirty="0" err="1" smtClean="0">
                <a:hlinkClick r:id="rId10" action="ppaction://hlinkfile"/>
              </a:rPr>
              <a:t>Л.р</a:t>
            </a:r>
            <a:r>
              <a:rPr lang="ru-RU" sz="1800" dirty="0" smtClean="0">
                <a:hlinkClick r:id="rId10" action="ppaction://hlinkfile"/>
              </a:rPr>
              <a:t>. № 9-8. Измерение работы и мощности электрического тока.doc</a:t>
            </a:r>
            <a:endParaRPr lang="ru-RU" sz="1800" dirty="0" smtClean="0"/>
          </a:p>
          <a:p>
            <a:r>
              <a:rPr lang="ru-RU" sz="1800" dirty="0" smtClean="0">
                <a:hlinkClick r:id="rId11" action="ppaction://hlinkfile"/>
              </a:rPr>
              <a:t>8\Л. р. 8 класс\</a:t>
            </a:r>
            <a:r>
              <a:rPr lang="ru-RU" sz="1800" dirty="0" err="1" smtClean="0">
                <a:hlinkClick r:id="rId11" action="ppaction://hlinkfile"/>
              </a:rPr>
              <a:t>Л.р</a:t>
            </a:r>
            <a:r>
              <a:rPr lang="ru-RU" sz="1800" dirty="0" smtClean="0">
                <a:hlinkClick r:id="rId11" action="ppaction://hlinkfile"/>
              </a:rPr>
              <a:t>. № 10-8. Сборка электромагнита и испытание его действия.doc</a:t>
            </a:r>
            <a:endParaRPr lang="ru-RU" sz="1800" dirty="0" smtClean="0"/>
          </a:p>
          <a:p>
            <a:r>
              <a:rPr lang="ru-RU" sz="1800" dirty="0" smtClean="0">
                <a:hlinkClick r:id="rId12" action="ppaction://hlinkfile"/>
              </a:rPr>
              <a:t>8\Л. р. 8 класс\</a:t>
            </a:r>
            <a:r>
              <a:rPr lang="ru-RU" sz="1800" dirty="0" err="1" smtClean="0">
                <a:hlinkClick r:id="rId12" action="ppaction://hlinkfile"/>
              </a:rPr>
              <a:t>Л.р</a:t>
            </a:r>
            <a:r>
              <a:rPr lang="ru-RU" sz="1800" dirty="0" smtClean="0">
                <a:hlinkClick r:id="rId12" action="ppaction://hlinkfile"/>
              </a:rPr>
              <a:t>. № 11-8. Изучение электрического двигателя постоянного то.doc</a:t>
            </a:r>
            <a:endParaRPr lang="ru-RU" sz="1800" dirty="0" smtClean="0"/>
          </a:p>
          <a:p>
            <a:r>
              <a:rPr lang="ru-RU" sz="1800" dirty="0" smtClean="0">
                <a:hlinkClick r:id="rId13" action="ppaction://hlinkfile"/>
              </a:rPr>
              <a:t>8\Л. р. 8 класс\</a:t>
            </a:r>
            <a:r>
              <a:rPr lang="ru-RU" sz="1800" dirty="0" err="1" smtClean="0">
                <a:hlinkClick r:id="rId13" action="ppaction://hlinkfile"/>
              </a:rPr>
              <a:t>Л.р</a:t>
            </a:r>
            <a:r>
              <a:rPr lang="ru-RU" sz="1800" dirty="0" smtClean="0">
                <a:hlinkClick r:id="rId13" action="ppaction://hlinkfile"/>
              </a:rPr>
              <a:t>. № 12-8. Исследование зависимости угла отражения от угла падения луча..</a:t>
            </a:r>
            <a:r>
              <a:rPr lang="ru-RU" sz="1800" dirty="0" err="1" smtClean="0">
                <a:hlinkClick r:id="rId13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14" action="ppaction://hlinkfile"/>
              </a:rPr>
              <a:t>8\Л. р. 8 класс\</a:t>
            </a:r>
            <a:r>
              <a:rPr lang="ru-RU" sz="1800" dirty="0" err="1" smtClean="0">
                <a:hlinkClick r:id="rId14" action="ppaction://hlinkfile"/>
              </a:rPr>
              <a:t>Л.р</a:t>
            </a:r>
            <a:r>
              <a:rPr lang="ru-RU" sz="1800" dirty="0" smtClean="0">
                <a:hlinkClick r:id="rId14" action="ppaction://hlinkfile"/>
              </a:rPr>
              <a:t>. № 13-8. Исследование зависимости </a:t>
            </a:r>
            <a:r>
              <a:rPr lang="ru-RU" sz="1800" dirty="0" err="1" smtClean="0">
                <a:hlinkClick r:id="rId14" action="ppaction://hlinkfile"/>
              </a:rPr>
              <a:t>углапреломления</a:t>
            </a:r>
            <a:r>
              <a:rPr lang="ru-RU" sz="1800" dirty="0" smtClean="0">
                <a:hlinkClick r:id="rId14" action="ppaction://hlinkfile"/>
              </a:rPr>
              <a:t> от угла падения луча..</a:t>
            </a:r>
            <a:r>
              <a:rPr lang="ru-RU" sz="1800" dirty="0" err="1" smtClean="0">
                <a:hlinkClick r:id="rId14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15" action="ppaction://hlinkfile"/>
              </a:rPr>
              <a:t>8\Л. р. 8 класс\</a:t>
            </a:r>
            <a:r>
              <a:rPr lang="ru-RU" sz="1800" dirty="0" err="1" smtClean="0">
                <a:hlinkClick r:id="rId15" action="ppaction://hlinkfile"/>
              </a:rPr>
              <a:t>Л.р</a:t>
            </a:r>
            <a:r>
              <a:rPr lang="ru-RU" sz="1800" dirty="0" smtClean="0">
                <a:hlinkClick r:id="rId15" action="ppaction://hlinkfile"/>
              </a:rPr>
              <a:t>. № 14-8. Получение изображения при помощи линзы.doc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45225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9 </a:t>
            </a:r>
            <a:r>
              <a:rPr lang="ru-RU" dirty="0"/>
              <a:t>класс: </a:t>
            </a:r>
            <a:r>
              <a:rPr lang="ru-RU" dirty="0" smtClean="0"/>
              <a:t>10 </a:t>
            </a:r>
            <a:r>
              <a:rPr lang="ru-RU" dirty="0"/>
              <a:t>лабораторных работ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400600"/>
          </a:xfrm>
        </p:spPr>
        <p:txBody>
          <a:bodyPr>
            <a:normAutofit/>
          </a:bodyPr>
          <a:lstStyle/>
          <a:p>
            <a:r>
              <a:rPr lang="ru-RU" sz="1900" dirty="0" smtClean="0">
                <a:hlinkClick r:id="rId2" action="ppaction://hlinkfile"/>
              </a:rPr>
              <a:t>9\Л. р. 9 класс\</a:t>
            </a:r>
            <a:r>
              <a:rPr lang="ru-RU" sz="1900" dirty="0" err="1" smtClean="0">
                <a:hlinkClick r:id="rId2" action="ppaction://hlinkfile"/>
              </a:rPr>
              <a:t>Л.р</a:t>
            </a:r>
            <a:r>
              <a:rPr lang="ru-RU" sz="1900" dirty="0" smtClean="0">
                <a:hlinkClick r:id="rId2" action="ppaction://hlinkfile"/>
              </a:rPr>
              <a:t>. № 1. Исследование равноускоренного движения..</a:t>
            </a:r>
            <a:r>
              <a:rPr lang="ru-RU" sz="1900" dirty="0" err="1" smtClean="0">
                <a:hlinkClick r:id="rId2" action="ppaction://hlinkfile"/>
              </a:rPr>
              <a:t>doc</a:t>
            </a:r>
            <a:endParaRPr lang="ru-RU" sz="1900" dirty="0" smtClean="0"/>
          </a:p>
          <a:p>
            <a:r>
              <a:rPr lang="ru-RU" sz="1900" dirty="0" smtClean="0">
                <a:hlinkClick r:id="rId3" action="ppaction://hlinkfile"/>
              </a:rPr>
              <a:t>9\Л. р. 9 класс\</a:t>
            </a:r>
            <a:r>
              <a:rPr lang="ru-RU" sz="1900" dirty="0" err="1" smtClean="0">
                <a:hlinkClick r:id="rId3" action="ppaction://hlinkfile"/>
              </a:rPr>
              <a:t>Л.р</a:t>
            </a:r>
            <a:r>
              <a:rPr lang="ru-RU" sz="1900" dirty="0" smtClean="0">
                <a:hlinkClick r:id="rId3" action="ppaction://hlinkfile"/>
              </a:rPr>
              <a:t>. № 2. Измерение ускорения свободного падения..</a:t>
            </a:r>
            <a:r>
              <a:rPr lang="ru-RU" sz="1900" dirty="0" err="1" smtClean="0">
                <a:hlinkClick r:id="rId3" action="ppaction://hlinkfile"/>
              </a:rPr>
              <a:t>doc</a:t>
            </a:r>
            <a:endParaRPr lang="ru-RU" sz="1900" dirty="0" smtClean="0"/>
          </a:p>
          <a:p>
            <a:r>
              <a:rPr lang="ru-RU" sz="1900" dirty="0" smtClean="0">
                <a:hlinkClick r:id="rId4" action="ppaction://hlinkfile"/>
              </a:rPr>
              <a:t>9\Л. р. 9 класс\</a:t>
            </a:r>
            <a:r>
              <a:rPr lang="ru-RU" sz="1900" dirty="0" err="1" smtClean="0">
                <a:hlinkClick r:id="rId4" action="ppaction://hlinkfile"/>
              </a:rPr>
              <a:t>Л.р</a:t>
            </a:r>
            <a:r>
              <a:rPr lang="ru-RU" sz="1900" dirty="0" smtClean="0">
                <a:hlinkClick r:id="rId4" action="ppaction://hlinkfile"/>
              </a:rPr>
              <a:t>. № 3. Исследование зависимости периода колебаний пружинного маятника от массы груза и жесткости пружины.doc</a:t>
            </a:r>
            <a:endParaRPr lang="ru-RU" sz="1900" dirty="0" smtClean="0"/>
          </a:p>
          <a:p>
            <a:r>
              <a:rPr lang="ru-RU" sz="1900" dirty="0" smtClean="0">
                <a:hlinkClick r:id="rId5" action="ppaction://hlinkfile"/>
              </a:rPr>
              <a:t>9\Л. р. 9 класс\</a:t>
            </a:r>
            <a:r>
              <a:rPr lang="ru-RU" sz="1900" dirty="0" err="1" smtClean="0">
                <a:hlinkClick r:id="rId5" action="ppaction://hlinkfile"/>
              </a:rPr>
              <a:t>Л.р</a:t>
            </a:r>
            <a:r>
              <a:rPr lang="ru-RU" sz="1900" dirty="0" smtClean="0">
                <a:hlinkClick r:id="rId5" action="ppaction://hlinkfile"/>
              </a:rPr>
              <a:t>. № 4. Исследование зависимости периода и частоты свободн.doc</a:t>
            </a:r>
            <a:endParaRPr lang="ru-RU" sz="1900" dirty="0" smtClean="0"/>
          </a:p>
          <a:p>
            <a:r>
              <a:rPr lang="ru-RU" sz="1900" dirty="0" smtClean="0">
                <a:hlinkClick r:id="rId6" action="ppaction://hlinkfile"/>
              </a:rPr>
              <a:t>9\Л. р. 9 класс\</a:t>
            </a:r>
            <a:r>
              <a:rPr lang="ru-RU" sz="1900" dirty="0" err="1" smtClean="0">
                <a:hlinkClick r:id="rId6" action="ppaction://hlinkfile"/>
              </a:rPr>
              <a:t>Л.р</a:t>
            </a:r>
            <a:r>
              <a:rPr lang="ru-RU" sz="1900" dirty="0" smtClean="0">
                <a:hlinkClick r:id="rId6" action="ppaction://hlinkfile"/>
              </a:rPr>
              <a:t>. № 5. Изучение явления электромагнитной индукции..</a:t>
            </a:r>
            <a:r>
              <a:rPr lang="ru-RU" sz="1900" dirty="0" err="1" smtClean="0">
                <a:hlinkClick r:id="rId6" action="ppaction://hlinkfile"/>
              </a:rPr>
              <a:t>doc</a:t>
            </a:r>
            <a:endParaRPr lang="ru-RU" sz="1900" dirty="0" smtClean="0"/>
          </a:p>
          <a:p>
            <a:r>
              <a:rPr lang="ru-RU" sz="1900" dirty="0" smtClean="0">
                <a:hlinkClick r:id="rId6" action="ppaction://hlinkfile"/>
              </a:rPr>
              <a:t>9\Л. р. 9 класс\</a:t>
            </a:r>
            <a:r>
              <a:rPr lang="ru-RU" sz="1900" dirty="0" err="1" smtClean="0">
                <a:hlinkClick r:id="rId6" action="ppaction://hlinkfile"/>
              </a:rPr>
              <a:t>Л.р</a:t>
            </a:r>
            <a:r>
              <a:rPr lang="ru-RU" sz="1900" dirty="0" smtClean="0">
                <a:hlinkClick r:id="rId6" action="ppaction://hlinkfile"/>
              </a:rPr>
              <a:t>. № 5. Изучение явления электромагнитной индукции..</a:t>
            </a:r>
            <a:r>
              <a:rPr lang="ru-RU" sz="1900" dirty="0" err="1" smtClean="0">
                <a:hlinkClick r:id="rId6" action="ppaction://hlinkfile"/>
              </a:rPr>
              <a:t>doc</a:t>
            </a:r>
            <a:endParaRPr lang="ru-RU" sz="1900" dirty="0" smtClean="0"/>
          </a:p>
          <a:p>
            <a:r>
              <a:rPr lang="ru-RU" sz="1900" dirty="0" smtClean="0">
                <a:hlinkClick r:id="rId7" action="ppaction://hlinkfile"/>
              </a:rPr>
              <a:t>9\Л. р. 9 класс\</a:t>
            </a:r>
            <a:r>
              <a:rPr lang="ru-RU" sz="1900" dirty="0" err="1" smtClean="0">
                <a:hlinkClick r:id="rId7" action="ppaction://hlinkfile"/>
              </a:rPr>
              <a:t>Л.р</a:t>
            </a:r>
            <a:r>
              <a:rPr lang="ru-RU" sz="1900" dirty="0" smtClean="0">
                <a:hlinkClick r:id="rId7" action="ppaction://hlinkfile"/>
              </a:rPr>
              <a:t>. № 6. Наблюдение сплошного и линейчатого спектров.doc</a:t>
            </a:r>
            <a:endParaRPr lang="ru-RU" sz="1900" dirty="0" smtClean="0"/>
          </a:p>
          <a:p>
            <a:r>
              <a:rPr lang="ru-RU" sz="1900" dirty="0" smtClean="0">
                <a:hlinkClick r:id="rId8" action="ppaction://hlinkfile"/>
              </a:rPr>
              <a:t>9\Л. р. 9 класс\</a:t>
            </a:r>
            <a:r>
              <a:rPr lang="ru-RU" sz="1900" dirty="0" err="1" smtClean="0">
                <a:hlinkClick r:id="rId8" action="ppaction://hlinkfile"/>
              </a:rPr>
              <a:t>Л.р</a:t>
            </a:r>
            <a:r>
              <a:rPr lang="ru-RU" sz="1900" dirty="0" smtClean="0">
                <a:hlinkClick r:id="rId8" action="ppaction://hlinkfile"/>
              </a:rPr>
              <a:t>. № 7. Изучение треков заряженных частиц по готовым фотографиям..</a:t>
            </a:r>
            <a:r>
              <a:rPr lang="ru-RU" sz="1900" dirty="0" err="1" smtClean="0">
                <a:hlinkClick r:id="rId8" action="ppaction://hlinkfile"/>
              </a:rPr>
              <a:t>doc</a:t>
            </a:r>
            <a:endParaRPr lang="ru-RU" sz="1900" dirty="0" smtClean="0"/>
          </a:p>
          <a:p>
            <a:r>
              <a:rPr lang="ru-RU" sz="1900" dirty="0" smtClean="0">
                <a:hlinkClick r:id="rId9" action="ppaction://hlinkfile"/>
              </a:rPr>
              <a:t>9\Л. р. 9 класс\</a:t>
            </a:r>
            <a:r>
              <a:rPr lang="ru-RU" sz="1900" dirty="0" err="1" smtClean="0">
                <a:hlinkClick r:id="rId9" action="ppaction://hlinkfile"/>
              </a:rPr>
              <a:t>Л.р</a:t>
            </a:r>
            <a:r>
              <a:rPr lang="ru-RU" sz="1900" dirty="0" smtClean="0">
                <a:hlinkClick r:id="rId9" action="ppaction://hlinkfile"/>
              </a:rPr>
              <a:t>. № 8. Изучение деления ядра атома урана по фотографии треков.doc</a:t>
            </a:r>
            <a:endParaRPr lang="ru-RU" sz="1900" dirty="0" smtClean="0"/>
          </a:p>
          <a:p>
            <a:r>
              <a:rPr lang="ru-RU" sz="1900" dirty="0" smtClean="0">
                <a:hlinkClick r:id="rId10" action="ppaction://hlinkfile"/>
              </a:rPr>
              <a:t>9\Л. р. 9 класс\</a:t>
            </a:r>
            <a:r>
              <a:rPr lang="ru-RU" sz="1900" dirty="0" err="1" smtClean="0">
                <a:hlinkClick r:id="rId10" action="ppaction://hlinkfile"/>
              </a:rPr>
              <a:t>Л.р</a:t>
            </a:r>
            <a:r>
              <a:rPr lang="ru-RU" sz="1900" dirty="0" smtClean="0">
                <a:hlinkClick r:id="rId10" action="ppaction://hlinkfile"/>
              </a:rPr>
              <a:t>. № 9. Измерение естественного радиационного фона дозиметром.doc</a:t>
            </a:r>
            <a:endParaRPr lang="ru-RU" sz="19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9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10 </a:t>
            </a:r>
            <a:r>
              <a:rPr lang="ru-RU" dirty="0"/>
              <a:t>класс: 8</a:t>
            </a:r>
            <a:r>
              <a:rPr lang="ru-RU" dirty="0" smtClean="0"/>
              <a:t> </a:t>
            </a:r>
            <a:r>
              <a:rPr lang="ru-RU" dirty="0"/>
              <a:t>лабораторных работ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endParaRPr lang="ru-RU" sz="1800" dirty="0" smtClean="0">
              <a:hlinkClick r:id="rId2" action="ppaction://hlinkfile"/>
            </a:endParaRPr>
          </a:p>
          <a:p>
            <a:r>
              <a:rPr lang="ru-RU" sz="1800" dirty="0" smtClean="0">
                <a:hlinkClick r:id="rId2" action="ppaction://hlinkfile"/>
              </a:rPr>
              <a:t>10\Л. р. 10 класс\Л. р. 2. Изучение движения тела, брошенного горизонтально.doc</a:t>
            </a:r>
            <a:endParaRPr lang="ru-RU" sz="1800" dirty="0" smtClean="0"/>
          </a:p>
          <a:p>
            <a:r>
              <a:rPr lang="ru-RU" sz="1800" dirty="0" smtClean="0">
                <a:hlinkClick r:id="rId3" action="ppaction://hlinkfile"/>
              </a:rPr>
              <a:t>10\Л. р. 10 класс\Л. р. 5. Изучение закона сохранения механической энергии.doc</a:t>
            </a:r>
            <a:endParaRPr lang="ru-RU" sz="1800" dirty="0" smtClean="0"/>
          </a:p>
          <a:p>
            <a:r>
              <a:rPr lang="ru-RU" sz="1800" dirty="0" smtClean="0">
                <a:hlinkClick r:id="rId4" action="ppaction://hlinkfile"/>
              </a:rPr>
              <a:t>10\Л. р. 10 класс\Л. р. 6. Измерение ускорения свободного падения при помощи маятника.doc</a:t>
            </a:r>
            <a:endParaRPr lang="ru-RU" sz="1800" dirty="0" smtClean="0"/>
          </a:p>
          <a:p>
            <a:r>
              <a:rPr lang="ru-RU" sz="1800" dirty="0" smtClean="0">
                <a:hlinkClick r:id="rId5" action="ppaction://hlinkfile"/>
              </a:rPr>
              <a:t>10\Л. р. 10 класс\Л. р. 6. </a:t>
            </a:r>
            <a:r>
              <a:rPr lang="ru-RU" sz="1800" dirty="0" err="1" smtClean="0">
                <a:hlinkClick r:id="rId5" action="ppaction://hlinkfile"/>
              </a:rPr>
              <a:t>Опрделение</a:t>
            </a:r>
            <a:r>
              <a:rPr lang="ru-RU" sz="1800" dirty="0" smtClean="0">
                <a:hlinkClick r:id="rId5" action="ppaction://hlinkfile"/>
              </a:rPr>
              <a:t> коэффициента поверхностного натяжения.doc</a:t>
            </a:r>
            <a:endParaRPr lang="ru-RU" sz="1800" dirty="0" smtClean="0"/>
          </a:p>
          <a:p>
            <a:r>
              <a:rPr lang="ru-RU" sz="1800" dirty="0" smtClean="0">
                <a:hlinkClick r:id="rId6" action="ppaction://hlinkfile"/>
              </a:rPr>
              <a:t>10\Л. р. 10 класс\Л. р. 7. Опытная проверка закона Бойля-Мариотта.doc</a:t>
            </a:r>
            <a:endParaRPr lang="ru-RU" sz="1800" dirty="0" smtClean="0"/>
          </a:p>
          <a:p>
            <a:r>
              <a:rPr lang="ru-RU" sz="1800" dirty="0" smtClean="0">
                <a:hlinkClick r:id="rId7" action="ppaction://hlinkfile"/>
              </a:rPr>
              <a:t>10\Л. р. 10 класс\Л. р. 8. Проверка уравнения состояния идеального газа.doc</a:t>
            </a:r>
            <a:endParaRPr lang="ru-RU" sz="1800" dirty="0" smtClean="0"/>
          </a:p>
          <a:p>
            <a:r>
              <a:rPr lang="ru-RU" sz="1800" dirty="0" smtClean="0">
                <a:hlinkClick r:id="rId8" action="ppaction://hlinkfile"/>
              </a:rPr>
              <a:t>10\Л. р. 10 класс\л. р. 9. Измерение относительной влажности воздуха.doc</a:t>
            </a:r>
            <a:endParaRPr lang="ru-RU" sz="1800" dirty="0" smtClean="0"/>
          </a:p>
          <a:p>
            <a:r>
              <a:rPr lang="ru-RU" sz="1800" dirty="0" smtClean="0">
                <a:hlinkClick r:id="rId9" action="ppaction://hlinkfile"/>
              </a:rPr>
              <a:t>10\Л. р. 10 класс\</a:t>
            </a:r>
            <a:r>
              <a:rPr lang="ru-RU" sz="1800" dirty="0" err="1" smtClean="0">
                <a:hlinkClick r:id="rId9" action="ppaction://hlinkfile"/>
              </a:rPr>
              <a:t>Л.р</a:t>
            </a:r>
            <a:r>
              <a:rPr lang="ru-RU" sz="1800" dirty="0" smtClean="0">
                <a:hlinkClick r:id="rId9" action="ppaction://hlinkfile"/>
              </a:rPr>
              <a:t>. 1. </a:t>
            </a:r>
            <a:r>
              <a:rPr lang="ru-RU" sz="1800" smtClean="0">
                <a:hlinkClick r:id="rId9" action="ppaction://hlinkfile"/>
              </a:rPr>
              <a:t>Измерение ускорения тела при равноускоренном движении.doc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98303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11 </a:t>
            </a:r>
            <a:r>
              <a:rPr lang="ru-RU" dirty="0"/>
              <a:t>класс: 7</a:t>
            </a:r>
            <a:r>
              <a:rPr lang="ru-RU" dirty="0" smtClean="0"/>
              <a:t> </a:t>
            </a:r>
            <a:r>
              <a:rPr lang="ru-RU" dirty="0"/>
              <a:t>лабораторных работ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hlinkClick r:id="rId2" action="ppaction://hlinkfile"/>
              </a:rPr>
              <a:t>11\Л. р. 11 класс\</a:t>
            </a:r>
            <a:r>
              <a:rPr lang="ru-RU" sz="1800" dirty="0" err="1" smtClean="0">
                <a:hlinkClick r:id="rId2" action="ppaction://hlinkfile"/>
              </a:rPr>
              <a:t>Л.р</a:t>
            </a:r>
            <a:r>
              <a:rPr lang="ru-RU" sz="1800" dirty="0" smtClean="0">
                <a:hlinkClick r:id="rId2" action="ppaction://hlinkfile"/>
              </a:rPr>
              <a:t>. № 1-11. Определение ЭДС и внутреннего сопротивления источника тока..</a:t>
            </a:r>
            <a:r>
              <a:rPr lang="ru-RU" sz="1800" dirty="0" err="1" smtClean="0">
                <a:hlinkClick r:id="rId2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3" action="ppaction://hlinkfile"/>
              </a:rPr>
              <a:t>11\Л. р. 11 класс\</a:t>
            </a:r>
            <a:r>
              <a:rPr lang="ru-RU" sz="1800" dirty="0" err="1" smtClean="0">
                <a:hlinkClick r:id="rId3" action="ppaction://hlinkfile"/>
              </a:rPr>
              <a:t>Л.р</a:t>
            </a:r>
            <a:r>
              <a:rPr lang="ru-RU" sz="1800" dirty="0" smtClean="0">
                <a:hlinkClick r:id="rId3" action="ppaction://hlinkfile"/>
              </a:rPr>
              <a:t>. № 2-11. Наблюдение действия магнитного поля на проводник с током..</a:t>
            </a:r>
            <a:r>
              <a:rPr lang="ru-RU" sz="1800" dirty="0" err="1" smtClean="0">
                <a:hlinkClick r:id="rId3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4" action="ppaction://hlinkfile"/>
              </a:rPr>
              <a:t>11\Л. р. 11 класс\</a:t>
            </a:r>
            <a:r>
              <a:rPr lang="ru-RU" sz="1800" dirty="0" err="1" smtClean="0">
                <a:hlinkClick r:id="rId4" action="ppaction://hlinkfile"/>
              </a:rPr>
              <a:t>Л.р</a:t>
            </a:r>
            <a:r>
              <a:rPr lang="ru-RU" sz="1800" dirty="0" smtClean="0">
                <a:hlinkClick r:id="rId4" action="ppaction://hlinkfile"/>
              </a:rPr>
              <a:t>. № 3-11. Изучение явления электромагнитной индукции..</a:t>
            </a:r>
            <a:r>
              <a:rPr lang="ru-RU" sz="1800" dirty="0" err="1" smtClean="0">
                <a:hlinkClick r:id="rId4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5" action="ppaction://hlinkfile"/>
              </a:rPr>
              <a:t>11\Л. р. 11 класс\</a:t>
            </a:r>
            <a:r>
              <a:rPr lang="ru-RU" sz="1800" dirty="0" err="1" smtClean="0">
                <a:hlinkClick r:id="rId5" action="ppaction://hlinkfile"/>
              </a:rPr>
              <a:t>Л.р</a:t>
            </a:r>
            <a:r>
              <a:rPr lang="ru-RU" sz="1800" dirty="0" smtClean="0">
                <a:hlinkClick r:id="rId5" action="ppaction://hlinkfile"/>
              </a:rPr>
              <a:t>. № 4-11. Определение показателя преломления стекла..</a:t>
            </a:r>
            <a:r>
              <a:rPr lang="ru-RU" sz="1800" dirty="0" err="1" smtClean="0">
                <a:hlinkClick r:id="rId5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6" action="ppaction://hlinkfile"/>
              </a:rPr>
              <a:t>11\Л. р. 11 класс\</a:t>
            </a:r>
            <a:r>
              <a:rPr lang="ru-RU" sz="1800" dirty="0" err="1" smtClean="0">
                <a:hlinkClick r:id="rId6" action="ppaction://hlinkfile"/>
              </a:rPr>
              <a:t>Л.р</a:t>
            </a:r>
            <a:r>
              <a:rPr lang="ru-RU" sz="1800" dirty="0" smtClean="0">
                <a:hlinkClick r:id="rId6" action="ppaction://hlinkfile"/>
              </a:rPr>
              <a:t>. № 5-11. Наблюдение интерференции и дифракции света..</a:t>
            </a:r>
            <a:r>
              <a:rPr lang="ru-RU" sz="1800" dirty="0" err="1" smtClean="0">
                <a:hlinkClick r:id="rId6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7" action="ppaction://hlinkfile"/>
              </a:rPr>
              <a:t>11\Л. р. 11 класс\</a:t>
            </a:r>
            <a:r>
              <a:rPr lang="ru-RU" sz="1800" dirty="0" err="1" smtClean="0">
                <a:hlinkClick r:id="rId7" action="ppaction://hlinkfile"/>
              </a:rPr>
              <a:t>Л.р</a:t>
            </a:r>
            <a:r>
              <a:rPr lang="ru-RU" sz="1800" dirty="0" smtClean="0">
                <a:hlinkClick r:id="rId7" action="ppaction://hlinkfile"/>
              </a:rPr>
              <a:t>. № 6-11. Изучение треков заряженных частиц по готовым фотографиям..</a:t>
            </a:r>
            <a:r>
              <a:rPr lang="ru-RU" sz="1800" dirty="0" err="1" smtClean="0">
                <a:hlinkClick r:id="rId7" action="ppaction://hlinkfile"/>
              </a:rPr>
              <a:t>doc</a:t>
            </a:r>
            <a:endParaRPr lang="ru-RU" sz="1800" dirty="0" smtClean="0"/>
          </a:p>
          <a:p>
            <a:r>
              <a:rPr lang="ru-RU" sz="1800" dirty="0" smtClean="0">
                <a:hlinkClick r:id="rId8" action="ppaction://hlinkfile"/>
              </a:rPr>
              <a:t>11\Л. р. 11 класс\</a:t>
            </a:r>
            <a:r>
              <a:rPr lang="ru-RU" sz="1800" dirty="0" err="1" smtClean="0">
                <a:hlinkClick r:id="rId8" action="ppaction://hlinkfile"/>
              </a:rPr>
              <a:t>Л.р</a:t>
            </a:r>
            <a:r>
              <a:rPr lang="ru-RU" sz="1800" dirty="0" smtClean="0">
                <a:hlinkClick r:id="rId8" action="ppaction://hlinkfile"/>
              </a:rPr>
              <a:t>. № 7-11. Моделирование радиоактивного распада..</a:t>
            </a:r>
            <a:r>
              <a:rPr lang="ru-RU" sz="1800" dirty="0" err="1" smtClean="0">
                <a:hlinkClick r:id="rId8" action="ppaction://hlinkfile"/>
              </a:rPr>
              <a:t>doc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32426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готовых презентаций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Не секрет, что в условиях </a:t>
            </a:r>
            <a:r>
              <a:rPr lang="ru-RU" b="1" dirty="0"/>
              <a:t>некоторых школ удаленных уголков </a:t>
            </a:r>
            <a:r>
              <a:rPr lang="ru-RU" b="1" dirty="0" smtClean="0"/>
              <a:t>России </a:t>
            </a:r>
            <a:r>
              <a:rPr lang="ru-RU" dirty="0" smtClean="0"/>
              <a:t>не </a:t>
            </a:r>
            <a:r>
              <a:rPr lang="ru-RU" dirty="0"/>
              <a:t>всегда можно провести демонстрационный эксперимент или лабораторную работу по физике из-за отсутствия некоторого оборудования.</a:t>
            </a:r>
            <a:endParaRPr lang="ru-RU" dirty="0" smtClean="0">
              <a:hlinkClick r:id="rId2" action="ppaction://hlinkpres?slideindex=1&amp;slidetitle="/>
            </a:endParaRPr>
          </a:p>
          <a:p>
            <a:r>
              <a:rPr lang="ru-RU" dirty="0" err="1" smtClean="0">
                <a:hlinkClick r:id="rId2" action="ppaction://hlinkpres?slideindex=1&amp;slidetitle="/>
              </a:rPr>
              <a:t>лаб</a:t>
            </a:r>
            <a:r>
              <a:rPr lang="ru-RU" dirty="0" smtClean="0">
                <a:hlinkClick r:id="rId2" action="ppaction://hlinkpres?slideindex=1&amp;slidetitle="/>
              </a:rPr>
              <a:t> раб измерение уд теплоёмкости.pps</a:t>
            </a:r>
            <a:endParaRPr lang="ru-RU" dirty="0" smtClean="0"/>
          </a:p>
          <a:p>
            <a:r>
              <a:rPr lang="ru-RU" dirty="0" smtClean="0">
                <a:hlinkClick r:id="rId3" action="ppaction://hlinkpres?slideindex=1&amp;slidetitle="/>
              </a:rPr>
              <a:t>ПР-8-Влажность.</a:t>
            </a:r>
            <a:r>
              <a:rPr lang="en-US" dirty="0" err="1" smtClean="0">
                <a:hlinkClick r:id="rId3" action="ppaction://hlinkpres?slideindex=1&amp;slidetitle="/>
              </a:rPr>
              <a:t>pptx</a:t>
            </a:r>
            <a:endParaRPr lang="ru-RU" dirty="0" smtClean="0"/>
          </a:p>
          <a:p>
            <a:r>
              <a:rPr lang="ru-RU" dirty="0" smtClean="0">
                <a:hlinkClick r:id="rId4" action="ppaction://hlinkpres?slideindex=1&amp;slidetitle="/>
              </a:rPr>
              <a:t>наблюдение спектра.</a:t>
            </a:r>
            <a:r>
              <a:rPr lang="en-US" dirty="0" err="1" smtClean="0">
                <a:hlinkClick r:id="rId4" action="ppaction://hlinkpres?slideindex=1&amp;slidetitle="/>
              </a:rPr>
              <a:t>pptx</a:t>
            </a:r>
            <a:endParaRPr lang="ru-RU" dirty="0" smtClean="0"/>
          </a:p>
          <a:p>
            <a:r>
              <a:rPr lang="ru-RU" dirty="0" smtClean="0">
                <a:hlinkClick r:id="rId5" action="ppaction://hlinkpres?slideindex=1&amp;slidetitle="/>
              </a:rPr>
              <a:t>сила тока.</a:t>
            </a:r>
            <a:r>
              <a:rPr lang="en-US" dirty="0" err="1" smtClean="0">
                <a:hlinkClick r:id="rId5" action="ppaction://hlinkpres?slideindex=1&amp;slidetitle="/>
              </a:rPr>
              <a:t>pptx</a:t>
            </a:r>
            <a:endParaRPr lang="ru-RU" dirty="0" smtClean="0"/>
          </a:p>
          <a:p>
            <a:r>
              <a:rPr lang="en-US" dirty="0" smtClean="0">
                <a:hlinkClick r:id="rId6" action="ppaction://hlinkpres?slideindex=1&amp;slidetitle="/>
              </a:rPr>
              <a:t>MEX.pptx</a:t>
            </a:r>
            <a:endParaRPr lang="ru-RU" dirty="0" smtClean="0"/>
          </a:p>
          <a:p>
            <a:r>
              <a:rPr lang="ru-RU" dirty="0" smtClean="0">
                <a:hlinkClick r:id="rId7" action="ppaction://hlinkpres?slideindex=1&amp;slidetitle="/>
              </a:rPr>
              <a:t>напряжение.</a:t>
            </a:r>
            <a:r>
              <a:rPr lang="en-US" dirty="0" err="1" smtClean="0">
                <a:hlinkClick r:id="rId7" action="ppaction://hlinkpres?slideindex=1&amp;slidetitle="/>
              </a:rPr>
              <a:t>ppt</a:t>
            </a:r>
            <a:endParaRPr lang="ru-RU" dirty="0" smtClean="0"/>
          </a:p>
          <a:p>
            <a:r>
              <a:rPr lang="ru-RU" dirty="0" smtClean="0">
                <a:hlinkClick r:id="rId8" action="ppaction://hlinkfile"/>
              </a:rPr>
              <a:t>адрес.</a:t>
            </a:r>
            <a:r>
              <a:rPr lang="en-US" dirty="0" err="1" smtClean="0">
                <a:hlinkClick r:id="rId8" action="ppaction://hlinkfile"/>
              </a:rPr>
              <a:t>docx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2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309634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400" b="1" dirty="0"/>
              <a:t>Сформировать глубокие познавательные интересы к физике у всех учащихся невозможно и, наверное, не нужно. Важно, чтобы всем ученикам на каждом уроке физики было интересно. Тогда у многих из них первоначальная заинтересованность предметом перерастет в глубокий и стойкий интерес к науке физике. Уроки без демонстраций и практических работ скучны, т.к. не используется связанная с экспериментом возможность вовлечения учащихся в активный познавательный процесс.</a:t>
            </a:r>
            <a:r>
              <a:rPr lang="ru-RU" b="1" dirty="0"/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924944"/>
            <a:ext cx="6696744" cy="3857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26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20688"/>
            <a:ext cx="8856984" cy="55054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 </a:t>
            </a:r>
            <a:r>
              <a:rPr lang="ru-RU" b="1" dirty="0" smtClean="0"/>
              <a:t>Проблема повышения качества знаний обучающихся по физике можно решить усилением экспериментальной стороны преподавания и организацией самостоятельной работы учащихся. </a:t>
            </a:r>
            <a:endParaRPr lang="ru-RU" b="1" dirty="0"/>
          </a:p>
        </p:txBody>
      </p:sp>
      <p:pic>
        <p:nvPicPr>
          <p:cNvPr id="4098" name="Picture 2" descr="C:\Users\PackardBell\Desktop\рмо 24.11.22 большая сазанка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284984"/>
            <a:ext cx="4545856" cy="340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71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1"/>
            <a:ext cx="8892480" cy="223224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Бросая в воду камешки, смотри на круги, ими образуемые: иначе такое бросание будет пустой забавою.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</a:t>
            </a:r>
            <a:r>
              <a:rPr lang="ru-RU" b="1" dirty="0" err="1" smtClean="0">
                <a:solidFill>
                  <a:schemeClr val="bg1"/>
                </a:solidFill>
              </a:rPr>
              <a:t>Козьма</a:t>
            </a:r>
            <a:r>
              <a:rPr lang="ru-RU" b="1" dirty="0" smtClean="0">
                <a:solidFill>
                  <a:schemeClr val="bg1"/>
                </a:solidFill>
              </a:rPr>
              <a:t> Прутков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351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3"/>
            <a:ext cx="7992888" cy="38884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i="1" dirty="0"/>
              <a:t>На первой ступени обучения физике надо вообще 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                                                      исключить всё, кроме экспериментальной стороны,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                                                      представляющей наглядный интерес. Красивый  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                                                      эксперимент сам по себе гораздо ценнее, чем тридцать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                                                      формул, добытых в реторте отвлечённых мыслей.</a:t>
            </a:r>
            <a:endParaRPr lang="ru-RU" dirty="0"/>
          </a:p>
          <a:p>
            <a:pPr marL="0" indent="0">
              <a:buNone/>
            </a:pPr>
            <a:r>
              <a:rPr lang="ru-RU" b="1" i="1" dirty="0"/>
              <a:t>                                                                                                                 </a:t>
            </a:r>
            <a:r>
              <a:rPr lang="ru-RU" b="1" i="1" dirty="0" err="1"/>
              <a:t>А.Эйнштейн</a:t>
            </a:r>
            <a:endParaRPr lang="ru-RU" dirty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046" y="3356992"/>
            <a:ext cx="2488377" cy="332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025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754786"/>
              </p:ext>
            </p:extLst>
          </p:nvPr>
        </p:nvGraphicFramePr>
        <p:xfrm>
          <a:off x="107504" y="404664"/>
          <a:ext cx="886554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861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экспериментальная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деятельность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на уроках физики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5390478"/>
              </p:ext>
            </p:extLst>
          </p:nvPr>
        </p:nvGraphicFramePr>
        <p:xfrm>
          <a:off x="179512" y="1556792"/>
          <a:ext cx="873365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582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7781" cy="632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191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6472882"/>
              </p:ext>
            </p:extLst>
          </p:nvPr>
        </p:nvGraphicFramePr>
        <p:xfrm>
          <a:off x="179512" y="620688"/>
          <a:ext cx="878497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254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экспериментальная </a:t>
            </a:r>
            <a:r>
              <a:rPr lang="ru-RU" b="1" dirty="0">
                <a:solidFill>
                  <a:srgbClr val="002060"/>
                </a:solidFill>
              </a:rPr>
              <a:t>деятельность</a:t>
            </a: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570349268"/>
              </p:ext>
            </p:extLst>
          </p:nvPr>
        </p:nvGraphicFramePr>
        <p:xfrm>
          <a:off x="395536" y="1340768"/>
          <a:ext cx="854427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890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1766</Words>
  <Application>Microsoft Office PowerPoint</Application>
  <PresentationFormat>Экран (4:3)</PresentationFormat>
  <Paragraphs>259</Paragraphs>
  <Slides>30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Роль эксперимента в повышении качества знаний по физике</vt:lpstr>
      <vt:lpstr>Презентация PowerPoint</vt:lpstr>
      <vt:lpstr>Презентация PowerPoint</vt:lpstr>
      <vt:lpstr>Презентация PowerPoint</vt:lpstr>
      <vt:lpstr>Презентация PowerPoint</vt:lpstr>
      <vt:lpstr> экспериментальная деятельность на уроках физики</vt:lpstr>
      <vt:lpstr>Презентация PowerPoint</vt:lpstr>
      <vt:lpstr>Презентация PowerPoint</vt:lpstr>
      <vt:lpstr>экспериментальная деятельность</vt:lpstr>
      <vt:lpstr>Презентация PowerPoint</vt:lpstr>
      <vt:lpstr>Демонстрационный эксперимент</vt:lpstr>
      <vt:lpstr>Фронтальный эксперимент</vt:lpstr>
      <vt:lpstr>Фронтальный эксперимент</vt:lpstr>
      <vt:lpstr>Экспериментальные задачи</vt:lpstr>
      <vt:lpstr>Домашние опыты</vt:lpstr>
      <vt:lpstr>Презентация PowerPoint</vt:lpstr>
      <vt:lpstr>Лабораторный эксперимент</vt:lpstr>
      <vt:lpstr>Этапы лабораторной работы</vt:lpstr>
      <vt:lpstr>Лабораторные работы и опыты в 7 классе-23 (программа по обновлённым ФГООС)</vt:lpstr>
      <vt:lpstr>Лабораторные работы и опыты в 8 классе-23 (программа по обновлённым ФГООС)</vt:lpstr>
      <vt:lpstr>Лабораторные работы и опыты в 9 классе-39 (программа по обновлённым ФГООС)</vt:lpstr>
      <vt:lpstr>7 класс: 16 лабораторных работ</vt:lpstr>
      <vt:lpstr>Инструкции по охране труда при выполнении лабораторных работ</vt:lpstr>
      <vt:lpstr>8 класс: 14 лабораторных работ</vt:lpstr>
      <vt:lpstr>9 класс: 10 лабораторных работ</vt:lpstr>
      <vt:lpstr>10 класс: 8 лабораторных работ</vt:lpstr>
      <vt:lpstr>11 класс: 7 лабораторных работ</vt:lpstr>
      <vt:lpstr>Использование готовых презентаций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PackardBell</dc:creator>
  <cp:lastModifiedBy>PackardBell</cp:lastModifiedBy>
  <cp:revision>75</cp:revision>
  <dcterms:created xsi:type="dcterms:W3CDTF">2022-11-18T20:10:13Z</dcterms:created>
  <dcterms:modified xsi:type="dcterms:W3CDTF">2022-12-15T04:36:44Z</dcterms:modified>
</cp:coreProperties>
</file>