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7" r:id="rId2"/>
    <p:sldId id="272" r:id="rId3"/>
    <p:sldId id="259" r:id="rId4"/>
    <p:sldId id="260" r:id="rId5"/>
    <p:sldId id="262" r:id="rId6"/>
    <p:sldId id="263" r:id="rId7"/>
    <p:sldId id="264" r:id="rId8"/>
    <p:sldId id="265" r:id="rId9"/>
    <p:sldId id="261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7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67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5756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47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840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86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874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4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24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0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40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5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7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98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0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56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12A9-F2A3-48A8-BF52-0039CF00E33C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04E69F-0501-4DEC-99BD-860A7442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0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9913" y="1011724"/>
            <a:ext cx="8915399" cy="29265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ФИЗИЧЕСКИЕ КАЧЕСТВА ЧЕЛОВЕКА </a:t>
            </a: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0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ru-RU" sz="40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14" y="4197957"/>
            <a:ext cx="8915399" cy="1913132"/>
          </a:xfrm>
        </p:spPr>
        <p:txBody>
          <a:bodyPr>
            <a:normAutofit lnSpcReduction="10000"/>
          </a:bodyPr>
          <a:lstStyle/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общеобразовательное учреждение 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Коршуновская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школа»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 Лидия Ивановна 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</a:t>
            </a:r>
          </a:p>
          <a:p>
            <a:pPr lvl="0" algn="r">
              <a:buClr>
                <a:srgbClr val="90C226"/>
              </a:buClr>
              <a:buSzPct val="80000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5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качество –</a:t>
            </a:r>
            <a:br>
              <a:rPr lang="ru-RU" dirty="0" smtClean="0"/>
            </a:br>
            <a:r>
              <a:rPr lang="ru-RU" dirty="0" smtClean="0"/>
              <a:t> ЛОВКОСТЬ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Ловкость - это способность человека быстро, целенаправленно и творчески решать в процессе двигательной активности неожиданно возникающие задачи.</a:t>
            </a:r>
          </a:p>
          <a:p>
            <a:r>
              <a:rPr lang="ru-RU" dirty="0"/>
              <a:t> Наилучшим временем для развития ловкости является</a:t>
            </a:r>
            <a:r>
              <a:rPr lang="ru-RU" dirty="0" smtClean="0"/>
              <a:t>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младший </a:t>
            </a:r>
            <a:r>
              <a:rPr lang="ru-RU" dirty="0"/>
              <a:t>школьный </a:t>
            </a:r>
            <a:r>
              <a:rPr lang="ru-RU" dirty="0" smtClean="0"/>
              <a:t>возраст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6" b="15179"/>
          <a:stretch/>
        </p:blipFill>
        <p:spPr>
          <a:xfrm>
            <a:off x="3467621" y="4375446"/>
            <a:ext cx="3317082" cy="21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8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ловкости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5641" y="1708086"/>
            <a:ext cx="8915400" cy="4964317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/>
              <a:t>Для развития ловкости используются физические  упражнения, требующие точного воспроизведения </a:t>
            </a:r>
            <a:r>
              <a:rPr lang="ru-RU" sz="2400" dirty="0" smtClean="0"/>
              <a:t>движений </a:t>
            </a:r>
            <a:r>
              <a:rPr lang="ru-RU" sz="2400" dirty="0"/>
              <a:t>пространственным, временным и динамическими характеристиками, а также перестроением движений в зависимости от внешних условий.    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Упражнения</a:t>
            </a:r>
            <a:r>
              <a:rPr lang="ru-RU" sz="24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упражнение с мячами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прыжок в заданное место,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прохождение </a:t>
            </a:r>
            <a:r>
              <a:rPr lang="ru-RU" sz="2400" dirty="0"/>
              <a:t>полосы препятствий,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кувырок </a:t>
            </a:r>
            <a:r>
              <a:rPr lang="ru-RU" sz="2400" dirty="0"/>
              <a:t>вперед и назад,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спуски </a:t>
            </a:r>
            <a:r>
              <a:rPr lang="ru-RU" sz="2400" dirty="0"/>
              <a:t>парами, взявшись за руки (лыжи),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различные виды ходьбы по скамейке, бег по </a:t>
            </a:r>
            <a:r>
              <a:rPr lang="ru-RU" sz="2400" dirty="0" smtClean="0"/>
              <a:t>скамейке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Эстафеты, игры с предметами и др.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198" y="2853174"/>
            <a:ext cx="3196178" cy="208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7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качество –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ГИБКОСТЬ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Гибкость - это способность человека выполнять движения с большой амплитудой </a:t>
            </a:r>
            <a:r>
              <a:rPr lang="ru-RU" dirty="0" smtClean="0"/>
              <a:t> (активная и пассивная)</a:t>
            </a:r>
          </a:p>
          <a:p>
            <a:endParaRPr lang="ru-RU" dirty="0"/>
          </a:p>
          <a:p>
            <a:r>
              <a:rPr lang="ru-RU" dirty="0"/>
              <a:t>Наилучшим временем для развития гибкости являются: </a:t>
            </a:r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дошкольный возраст (от 3 до 7 лет)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младший школьный возраст (от 7 до 9-10 лет)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средний </a:t>
            </a:r>
            <a:r>
              <a:rPr lang="ru-RU" dirty="0"/>
              <a:t>школьный возраст (от 10 до 14 </a:t>
            </a:r>
            <a:r>
              <a:rPr lang="ru-RU" dirty="0" smtClean="0"/>
              <a:t>лет)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248" y="4274719"/>
            <a:ext cx="2859272" cy="24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12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6638" y="307238"/>
            <a:ext cx="8911687" cy="1280890"/>
          </a:xfrm>
        </p:spPr>
        <p:txBody>
          <a:bodyPr/>
          <a:lstStyle/>
          <a:p>
            <a:r>
              <a:rPr lang="ru-RU" dirty="0" smtClean="0"/>
              <a:t>Упражнения для развития гибкости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6638" y="1155826"/>
            <a:ext cx="8915400" cy="5204233"/>
          </a:xfrm>
        </p:spPr>
        <p:txBody>
          <a:bodyPr>
            <a:normAutofit/>
          </a:bodyPr>
          <a:lstStyle/>
          <a:p>
            <a:r>
              <a:rPr lang="ru-RU" sz="2000" dirty="0"/>
              <a:t>Для развития гибкости используются физические упражнения  с большой амплитудой движения, выполняемые за счет собственных мышечных сокращений (активная гибкость) или за счет внешних дополнительных отягощений (пассивная гибкость).</a:t>
            </a:r>
          </a:p>
          <a:p>
            <a:r>
              <a:rPr lang="ru-RU" sz="2000" dirty="0"/>
              <a:t>      Упражнения: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наклон </a:t>
            </a:r>
            <a:r>
              <a:rPr lang="ru-RU" sz="2000" dirty="0"/>
              <a:t>вперед без и со штангой</a:t>
            </a:r>
            <a:r>
              <a:rPr lang="ru-RU" sz="2000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/>
              <a:t>наклоны туловища вперед, назад, в стороны с возрастающей амплитудой движения в положении стоя</a:t>
            </a:r>
            <a:r>
              <a:rPr lang="ru-RU" sz="2000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/>
              <a:t>наклоны в положении седа;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упражнения </a:t>
            </a:r>
            <a:r>
              <a:rPr lang="ru-RU" sz="2000" dirty="0"/>
              <a:t>с гимнастической палкой</a:t>
            </a:r>
            <a:r>
              <a:rPr lang="ru-RU" sz="2000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Упражнения: «</a:t>
            </a:r>
            <a:r>
              <a:rPr lang="ru-RU" sz="2000" dirty="0"/>
              <a:t>шпагат», «мост», «складка» </a:t>
            </a:r>
            <a:r>
              <a:rPr lang="ru-RU" sz="2000" dirty="0" smtClean="0"/>
              <a:t>и др. 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678" y="3855320"/>
            <a:ext cx="3102321" cy="19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5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используемые для проверки уровня физических качеств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Сила - подтягивание на высокой (юноши) и низкой (девушки) перекладине</a:t>
            </a:r>
          </a:p>
          <a:p>
            <a:r>
              <a:rPr lang="ru-RU" sz="2800" dirty="0" smtClean="0"/>
              <a:t>Быстрота </a:t>
            </a:r>
            <a:r>
              <a:rPr lang="ru-RU" sz="2800" dirty="0"/>
              <a:t>- </a:t>
            </a:r>
            <a:r>
              <a:rPr lang="ru-RU" sz="2800" dirty="0" smtClean="0"/>
              <a:t>бег на 30 метров</a:t>
            </a:r>
          </a:p>
          <a:p>
            <a:r>
              <a:rPr lang="ru-RU" sz="2800" dirty="0" smtClean="0"/>
              <a:t>Гибкость - наклон вперед  из положения сидя </a:t>
            </a:r>
          </a:p>
          <a:p>
            <a:r>
              <a:rPr lang="ru-RU" sz="2800" dirty="0" smtClean="0"/>
              <a:t>Ловкость - челночный с бег (с кубиками) </a:t>
            </a:r>
          </a:p>
          <a:p>
            <a:r>
              <a:rPr lang="ru-RU" sz="2800" dirty="0" smtClean="0"/>
              <a:t>Выносливость - бег на 1000 метров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4925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В.И.Лях</a:t>
            </a:r>
            <a:r>
              <a:rPr lang="ru-RU" dirty="0"/>
              <a:t>; </a:t>
            </a:r>
            <a:r>
              <a:rPr lang="ru-RU" dirty="0" err="1"/>
              <a:t>А.А.Зданевич</a:t>
            </a:r>
            <a:r>
              <a:rPr lang="ru-RU" dirty="0"/>
              <a:t> -  ФИЗИЧЕСКАЯ КУЛЬТУРА  ДЛЯ 5</a:t>
            </a:r>
            <a:r>
              <a:rPr lang="ru-RU" dirty="0" smtClean="0"/>
              <a:t>-11 </a:t>
            </a:r>
            <a:r>
              <a:rPr lang="ru-RU" dirty="0"/>
              <a:t>КЛАССОВ.</a:t>
            </a:r>
          </a:p>
          <a:p>
            <a:r>
              <a:rPr lang="ru-RU" dirty="0"/>
              <a:t>Журналы - Физическая культура в школе</a:t>
            </a:r>
            <a:r>
              <a:rPr lang="ru-RU" dirty="0" smtClean="0"/>
              <a:t>.</a:t>
            </a:r>
          </a:p>
          <a:p>
            <a:r>
              <a:rPr lang="ru-RU" dirty="0"/>
              <a:t>Лях В.И. Мой друг – физкультура. 1-4 классы. – М.: Просвещение, </a:t>
            </a:r>
            <a:r>
              <a:rPr lang="ru-RU" dirty="0" smtClean="0"/>
              <a:t>2014;</a:t>
            </a:r>
            <a:endParaRPr lang="ru-RU" dirty="0"/>
          </a:p>
          <a:p>
            <a:r>
              <a:rPr lang="ru-RU" dirty="0" smtClean="0"/>
              <a:t>Попова </a:t>
            </a:r>
            <a:r>
              <a:rPr lang="ru-RU" dirty="0"/>
              <a:t>В.В. Физкультура в начальной школе: учебное пособие для учащихся начальной школы. – Ростов н/Д: Феникс, 2005</a:t>
            </a:r>
            <a:r>
              <a:rPr lang="ru-RU" dirty="0" smtClean="0"/>
              <a:t>;</a:t>
            </a:r>
          </a:p>
          <a:p>
            <a:r>
              <a:rPr lang="en-US" dirty="0"/>
              <a:t>ttps://www.google.ru/search?newwindow=1&amp;rlz=1C1GGRV_enRU751RU751&amp;biw=1538&amp;bih=724&amp;tbm=isch&amp;sa=1&amp;ei=S5o0WuzPH4TA6QSP_rjwCA&amp;q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9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Физические качества и способности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8020" y="1617553"/>
            <a:ext cx="8915400" cy="3777622"/>
          </a:xfrm>
        </p:spPr>
        <p:txBody>
          <a:bodyPr/>
          <a:lstStyle/>
          <a:p>
            <a:r>
              <a:rPr lang="ru-RU" dirty="0"/>
              <a:t>Физические качества - это функциональные свойства организма (</a:t>
            </a:r>
            <a:r>
              <a:rPr lang="ru-RU" dirty="0" smtClean="0"/>
              <a:t>генетически  </a:t>
            </a:r>
            <a:r>
              <a:rPr lang="ru-RU" dirty="0"/>
              <a:t>унаследованные </a:t>
            </a:r>
            <a:r>
              <a:rPr lang="ru-RU" dirty="0" smtClean="0"/>
              <a:t>   морфологические </a:t>
            </a:r>
            <a:r>
              <a:rPr lang="ru-RU" dirty="0"/>
              <a:t>качества), характеризующие одарённость человека</a:t>
            </a:r>
          </a:p>
          <a:p>
            <a:r>
              <a:rPr lang="ru-RU" dirty="0"/>
              <a:t>Физические способности – относительно устойчивые, врожденные и приобретенные функциональные возможности органов </a:t>
            </a:r>
            <a:r>
              <a:rPr lang="ru-RU" dirty="0" smtClean="0"/>
              <a:t> </a:t>
            </a:r>
            <a:r>
              <a:rPr lang="ru-RU" dirty="0"/>
              <a:t>и структур организма, взаимодействие которых обусловливает эффективность выполнения двигательных действий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38" y="4586355"/>
            <a:ext cx="1536325" cy="1292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177" y="5033441"/>
            <a:ext cx="1615580" cy="1371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859" y="4669688"/>
            <a:ext cx="1615580" cy="14509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2563" y="5150284"/>
            <a:ext cx="1530229" cy="1457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7885" y="4586355"/>
            <a:ext cx="1609483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</a:t>
            </a:r>
            <a:br>
              <a:rPr lang="ru-RU" dirty="0" smtClean="0"/>
            </a:br>
            <a:r>
              <a:rPr lang="ru-RU" dirty="0" smtClean="0"/>
              <a:t>основных физических качеств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Быстрота</a:t>
            </a:r>
          </a:p>
          <a:p>
            <a:r>
              <a:rPr lang="ru-RU" sz="4000" dirty="0" smtClean="0"/>
              <a:t>Сила</a:t>
            </a:r>
          </a:p>
          <a:p>
            <a:r>
              <a:rPr lang="ru-RU" sz="4000" dirty="0" smtClean="0"/>
              <a:t>Выносливость</a:t>
            </a:r>
          </a:p>
          <a:p>
            <a:r>
              <a:rPr lang="ru-RU" sz="4000" dirty="0" smtClean="0"/>
              <a:t>Ловкость </a:t>
            </a:r>
          </a:p>
          <a:p>
            <a:r>
              <a:rPr lang="ru-RU" sz="4000" dirty="0" smtClean="0"/>
              <a:t>Гибкость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844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664" y="615056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Физическое качество -</a:t>
            </a:r>
            <a:br>
              <a:rPr lang="ru-RU" dirty="0" smtClean="0"/>
            </a:br>
            <a:r>
              <a:rPr lang="ru-RU" dirty="0" smtClean="0"/>
              <a:t>БЫСТРОТА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164594" y="2133600"/>
            <a:ext cx="7340018" cy="3777622"/>
          </a:xfrm>
        </p:spPr>
        <p:txBody>
          <a:bodyPr/>
          <a:lstStyle/>
          <a:p>
            <a:r>
              <a:rPr lang="ru-RU" sz="2000" dirty="0" smtClean="0"/>
              <a:t>Быстрота – способность человека выполнять большое количество движений с максимальной скоростью</a:t>
            </a:r>
          </a:p>
          <a:p>
            <a:r>
              <a:rPr lang="ru-RU" sz="2000" dirty="0" smtClean="0"/>
              <a:t>Наилучшим временем для развития быстроты являются: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младший школьный возраст (от 7 до 8 лет)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средний школьный возраст (от 10-11 до 12-13 лет)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старший школьный возраст (от 15-16 до17-18 </a:t>
            </a:r>
            <a:r>
              <a:rPr lang="ru-RU" sz="2000" dirty="0" smtClean="0"/>
              <a:t>лет)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826" y="5298393"/>
            <a:ext cx="2046379" cy="13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9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быстроты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010" y="1899719"/>
            <a:ext cx="8915400" cy="4854166"/>
          </a:xfrm>
        </p:spPr>
        <p:txBody>
          <a:bodyPr>
            <a:normAutofit/>
          </a:bodyPr>
          <a:lstStyle/>
          <a:p>
            <a:r>
              <a:rPr lang="ru-RU" dirty="0"/>
              <a:t> Для развитии быстроты используются физические  упражнения по перемещению тела и его звеньев с максимально возможной скоростью движений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       Упражнения</a:t>
            </a:r>
            <a:r>
              <a:rPr lang="ru-RU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максимальный бег по наклонной и ровной плоскости,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бег </a:t>
            </a:r>
            <a:r>
              <a:rPr lang="ru-RU" dirty="0"/>
              <a:t>из различных исходных положений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бег с максимально скоростью с остановками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бег </a:t>
            </a:r>
            <a:r>
              <a:rPr lang="ru-RU" dirty="0"/>
              <a:t>с изменением направления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бег с максимальной скоростью на дистанции 30 и 60 метров,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Бег с ускорением,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Эстафеты и игры с бегом, прыжками.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31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Физическое качество –</a:t>
            </a:r>
            <a:br>
              <a:rPr lang="ru-RU" dirty="0" smtClean="0"/>
            </a:br>
            <a:r>
              <a:rPr lang="ru-RU" dirty="0" smtClean="0"/>
              <a:t> СИЛА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1386" y="2124547"/>
            <a:ext cx="8154830" cy="3777622"/>
          </a:xfrm>
        </p:spPr>
        <p:txBody>
          <a:bodyPr/>
          <a:lstStyle/>
          <a:p>
            <a:r>
              <a:rPr lang="ru-RU" sz="2000" dirty="0"/>
              <a:t>Сила - способность человека преодолевать внешнее сопротивление или противодействовать ему посредством мышечных напряжений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 Наилучшим временем для развития силы являются: </a:t>
            </a:r>
            <a:endParaRPr lang="ru-RU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средний школьный возраст (</a:t>
            </a:r>
            <a:r>
              <a:rPr lang="ru-RU" sz="2000" dirty="0" smtClean="0"/>
              <a:t>от 9-10 </a:t>
            </a:r>
            <a:r>
              <a:rPr lang="ru-RU" sz="2000" dirty="0"/>
              <a:t>до 11-12 </a:t>
            </a:r>
            <a:r>
              <a:rPr lang="ru-RU" sz="2000" dirty="0" smtClean="0"/>
              <a:t>лет)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старший </a:t>
            </a:r>
            <a:r>
              <a:rPr lang="ru-RU" sz="2000" dirty="0"/>
              <a:t>школьный возраст (от 14-15 до 17-18 лет)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221" y="4683095"/>
            <a:ext cx="1738756" cy="182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72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силы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32832" y="1895952"/>
            <a:ext cx="8915400" cy="484360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Для развития силы используются физические упражнения, отягощенные либо весом собственного тела, либо дополнительными внешними отягощениями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/>
              <a:t>Упражнения: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подтягивание </a:t>
            </a:r>
            <a:r>
              <a:rPr lang="ru-RU" dirty="0"/>
              <a:t>на перекладине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приседание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упражнения с гантелями, отжимание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поднимание туловища из положение лежа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прыжок в длину, прыжки на скакалке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упражнения </a:t>
            </a:r>
            <a:r>
              <a:rPr lang="ru-RU" dirty="0"/>
              <a:t>в парах, броски набивного мяча,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Перетягивания каната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Игры с сопротивлением, борьбой: «Бой петухов», «Перетяни за круг» и </a:t>
            </a:r>
            <a:r>
              <a:rPr lang="ru-RU" dirty="0"/>
              <a:t> </a:t>
            </a:r>
            <a:r>
              <a:rPr lang="ru-RU" dirty="0" smtClean="0"/>
              <a:t>др.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250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качество – </a:t>
            </a:r>
            <a:br>
              <a:rPr lang="ru-RU" dirty="0" smtClean="0"/>
            </a:br>
            <a:r>
              <a:rPr lang="ru-RU" dirty="0" smtClean="0"/>
              <a:t>                         ВЫНОСЛИВОСТЬ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487" y="1905000"/>
            <a:ext cx="8915400" cy="3777622"/>
          </a:xfrm>
        </p:spPr>
        <p:txBody>
          <a:bodyPr/>
          <a:lstStyle/>
          <a:p>
            <a:r>
              <a:rPr lang="ru-RU" sz="2000" dirty="0"/>
              <a:t>Выносливость – это способность выполнять какую-либо деятельность длительное время, не снижая </a:t>
            </a:r>
            <a:r>
              <a:rPr lang="ru-RU" sz="2000" dirty="0" smtClean="0"/>
              <a:t>эффективности (общая, специальная)</a:t>
            </a:r>
          </a:p>
          <a:p>
            <a:r>
              <a:rPr lang="ru-RU" sz="2000" dirty="0"/>
              <a:t>Наилучшем временем для развития выносливости являются</a:t>
            </a:r>
            <a:r>
              <a:rPr lang="ru-RU" sz="2000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младший школьный возраст (от 8-9 до 10-11 лет)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старший </a:t>
            </a:r>
            <a:r>
              <a:rPr lang="ru-RU" sz="2000" dirty="0"/>
              <a:t>школьный возраст (от 15-16 до 17-18 лет)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7" t="1" r="5829" b="-33553"/>
          <a:stretch/>
        </p:blipFill>
        <p:spPr>
          <a:xfrm>
            <a:off x="8673220" y="3781394"/>
            <a:ext cx="3205542" cy="380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выносливости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440316" y="2133600"/>
            <a:ext cx="8064295" cy="4403002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/>
              <a:t>Для развития выносливости используются физические  упражнения, включающие в работу большие мышечные группы и выполняемые относительно длительное время</a:t>
            </a:r>
            <a:r>
              <a:rPr lang="ru-RU" sz="4200" dirty="0" smtClean="0"/>
              <a:t>.</a:t>
            </a:r>
          </a:p>
          <a:p>
            <a:r>
              <a:rPr lang="ru-RU" sz="4200" dirty="0"/>
              <a:t> Упражнения: </a:t>
            </a:r>
            <a:endParaRPr lang="ru-RU" sz="4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передвижения </a:t>
            </a:r>
            <a:r>
              <a:rPr lang="ru-RU" sz="4200" dirty="0"/>
              <a:t>на лыжах</a:t>
            </a:r>
            <a:r>
              <a:rPr lang="ru-RU" sz="4200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 </a:t>
            </a:r>
            <a:r>
              <a:rPr lang="ru-RU" sz="4200" dirty="0"/>
              <a:t>плаванье, </a:t>
            </a:r>
            <a:endParaRPr lang="ru-RU" sz="4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равномерный </a:t>
            </a:r>
            <a:r>
              <a:rPr lang="ru-RU" sz="4200" dirty="0"/>
              <a:t>бег на длительные дистанции, </a:t>
            </a:r>
            <a:endParaRPr lang="ru-RU" sz="4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непрерывный </a:t>
            </a:r>
            <a:r>
              <a:rPr lang="ru-RU" sz="4200" dirty="0"/>
              <a:t>бег с чередованием скорости движения, </a:t>
            </a:r>
            <a:endParaRPr lang="ru-RU" sz="4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полосы </a:t>
            </a:r>
            <a:r>
              <a:rPr lang="ru-RU" sz="4200" dirty="0"/>
              <a:t>препятствий с увеличенным объемом разнообразных прыжковых упражнений</a:t>
            </a:r>
            <a:r>
              <a:rPr lang="ru-RU" sz="4200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 smtClean="0"/>
              <a:t> </a:t>
            </a:r>
            <a:r>
              <a:rPr lang="ru-RU" sz="4200" dirty="0"/>
              <a:t>бег по пересеченной </a:t>
            </a:r>
            <a:r>
              <a:rPr lang="ru-RU" sz="4200" dirty="0" smtClean="0"/>
              <a:t>местности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200" dirty="0"/>
              <a:t>и</a:t>
            </a:r>
            <a:r>
              <a:rPr lang="ru-RU" sz="4200" dirty="0" smtClean="0"/>
              <a:t>гры,  эстафеты  </a:t>
            </a:r>
            <a:r>
              <a:rPr lang="ru-RU" sz="4200" dirty="0"/>
              <a:t>и </a:t>
            </a:r>
            <a:r>
              <a:rPr lang="ru-RU" sz="4200" dirty="0" err="1"/>
              <a:t>др</a:t>
            </a:r>
            <a:endParaRPr lang="ru-RU" sz="4200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04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183</TotalTime>
  <Words>818</Words>
  <Application>Microsoft Office PowerPoint</Application>
  <PresentationFormat>Произвольный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ФИЗИЧЕСКИЕ КАЧЕСТВА ЧЕЛОВЕКА   </vt:lpstr>
      <vt:lpstr>Физические качества и способности</vt:lpstr>
      <vt:lpstr>Классификация  основных физических качеств</vt:lpstr>
      <vt:lpstr>Физическое качество - БЫСТРОТА</vt:lpstr>
      <vt:lpstr>Упражнения для развития быстроты</vt:lpstr>
      <vt:lpstr>Физическое качество –  СИЛА</vt:lpstr>
      <vt:lpstr>Упражнения для развития силы</vt:lpstr>
      <vt:lpstr>Физическое качество –                           ВЫНОСЛИВОСТЬ</vt:lpstr>
      <vt:lpstr>Упражнения для развития выносливости</vt:lpstr>
      <vt:lpstr>Физическое качество –  ЛОВКОСТЬ</vt:lpstr>
      <vt:lpstr>Упражнения для развития ловкости</vt:lpstr>
      <vt:lpstr>Физическое качество –                                    ГИБКОСТЬ</vt:lpstr>
      <vt:lpstr>Упражнения для развития гибкости</vt:lpstr>
      <vt:lpstr>Тесты используемые для проверки уровня физических качеств </vt:lpstr>
      <vt:lpstr>Используемая 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качества человека   </dc:title>
  <dc:creator>Лида</dc:creator>
  <cp:lastModifiedBy>I5</cp:lastModifiedBy>
  <cp:revision>25</cp:revision>
  <dcterms:created xsi:type="dcterms:W3CDTF">2017-12-16T02:08:17Z</dcterms:created>
  <dcterms:modified xsi:type="dcterms:W3CDTF">2022-12-15T14:38:16Z</dcterms:modified>
</cp:coreProperties>
</file>