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57" r:id="rId4"/>
    <p:sldId id="258" r:id="rId5"/>
    <p:sldId id="259" r:id="rId6"/>
    <p:sldId id="263" r:id="rId7"/>
    <p:sldId id="271" r:id="rId8"/>
    <p:sldId id="276" r:id="rId9"/>
    <p:sldId id="267" r:id="rId10"/>
    <p:sldId id="28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87" autoAdjust="0"/>
    <p:restoredTop sz="94660"/>
  </p:normalViewPr>
  <p:slideViewPr>
    <p:cSldViewPr>
      <p:cViewPr>
        <p:scale>
          <a:sx n="73" d="100"/>
          <a:sy n="73" d="100"/>
        </p:scale>
        <p:origin x="-129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78BCD-7CE9-4596-B95C-9607D161E8CE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47B8B-D89A-473E-9787-30BA123400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4307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0619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6194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3878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247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4982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7057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760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745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512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9060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4532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2EE8F-FC13-4113-87ED-03A8C3B5D4DF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C14F3-7AAC-48E0-A215-DBA2C50478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1234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Приготовила: воспитатель</a:t>
            </a:r>
          </a:p>
          <a:p>
            <a:r>
              <a:rPr lang="ru-RU" sz="2800" i="1" dirty="0" smtClean="0">
                <a:solidFill>
                  <a:srgbClr val="0070C0"/>
                </a:solidFill>
              </a:rPr>
              <a:t>                       Сыпко О.В.</a:t>
            </a:r>
          </a:p>
          <a:p>
            <a:r>
              <a:rPr lang="ru-RU" sz="2800" i="1" dirty="0">
                <a:solidFill>
                  <a:srgbClr val="0070C0"/>
                </a:solidFill>
              </a:rPr>
              <a:t> </a:t>
            </a:r>
            <a:r>
              <a:rPr lang="ru-RU" sz="2800" i="1" dirty="0" smtClean="0">
                <a:solidFill>
                  <a:srgbClr val="0070C0"/>
                </a:solidFill>
              </a:rPr>
              <a:t>                          МБДОУ д</a:t>
            </a:r>
            <a:r>
              <a:rPr lang="en-US" sz="2800" i="1" dirty="0" smtClean="0">
                <a:solidFill>
                  <a:srgbClr val="0070C0"/>
                </a:solidFill>
              </a:rPr>
              <a:t>/c </a:t>
            </a:r>
            <a:r>
              <a:rPr lang="ru-RU" sz="2800" i="1" dirty="0" smtClean="0">
                <a:solidFill>
                  <a:srgbClr val="0070C0"/>
                </a:solidFill>
              </a:rPr>
              <a:t>№119</a:t>
            </a:r>
          </a:p>
          <a:p>
            <a:endParaRPr lang="ru-RU" sz="2800" i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2858" y="1060443"/>
            <a:ext cx="8387493" cy="1728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Игры и технологии,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укрепляющие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здоровье дошкольника </a:t>
            </a:r>
          </a:p>
          <a:p>
            <a:pPr algn="ctr"/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292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Спасибо за внимание!!!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415472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ctr">
              <a:buFontTx/>
              <a:buNone/>
            </a:pPr>
            <a:r>
              <a:rPr lang="ru-RU" altLang="ru-RU" sz="3200" b="1" dirty="0" smtClean="0">
                <a:solidFill>
                  <a:srgbClr val="9900CC"/>
                </a:solidFill>
              </a:rPr>
              <a:t>« </a:t>
            </a:r>
            <a:r>
              <a:rPr lang="ru-RU" altLang="ru-RU" sz="3200" b="1" dirty="0" smtClean="0">
                <a:solidFill>
                  <a:srgbClr val="0000FF"/>
                </a:solidFill>
              </a:rPr>
              <a:t>Забота о здоровье</a:t>
            </a:r>
            <a:r>
              <a:rPr lang="ru-RU" altLang="ru-RU" sz="3200" b="1" dirty="0" smtClean="0">
                <a:solidFill>
                  <a:srgbClr val="9900CC"/>
                </a:solidFill>
              </a:rPr>
              <a:t> —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 </a:t>
            </a:r>
          </a:p>
          <a:p>
            <a:pPr lvl="1" algn="ctr">
              <a:buFontTx/>
              <a:buNone/>
            </a:pPr>
            <a:r>
              <a:rPr lang="ru-RU" altLang="ru-RU" sz="3200" b="1" dirty="0" smtClean="0">
                <a:solidFill>
                  <a:srgbClr val="0000FF"/>
                </a:solidFill>
                <a:latin typeface="Arial Black" pitchFamily="34" charset="0"/>
              </a:rPr>
              <a:t>В. А. Сухомлинский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0530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/>
              <a:t>- Формировать </a:t>
            </a:r>
            <a:r>
              <a:rPr lang="ru-RU" dirty="0" err="1"/>
              <a:t>здоровьесберегающее</a:t>
            </a:r>
            <a:r>
              <a:rPr lang="ru-RU" dirty="0"/>
              <a:t> и </a:t>
            </a:r>
            <a:r>
              <a:rPr lang="ru-RU" dirty="0" err="1"/>
              <a:t>здоровьеукрепляющее</a:t>
            </a:r>
            <a:r>
              <a:rPr lang="ru-RU" dirty="0"/>
              <a:t> поведение в специально созданных и жизненных ситуациях;</a:t>
            </a:r>
          </a:p>
          <a:p>
            <a:r>
              <a:rPr lang="ru-RU" dirty="0"/>
              <a:t>- Создавать психологически комфортную среду в группах;</a:t>
            </a:r>
          </a:p>
          <a:p>
            <a:r>
              <a:rPr lang="ru-RU" dirty="0"/>
              <a:t>- Обогащать эмоциональную сферу положительными эмоциями;</a:t>
            </a:r>
          </a:p>
          <a:p>
            <a:r>
              <a:rPr lang="ru-RU" dirty="0"/>
              <a:t>- Развивать дружеские взаимоотношения через игру и общение в повседневной жизни;</a:t>
            </a:r>
          </a:p>
          <a:p>
            <a:r>
              <a:rPr lang="ru-RU" dirty="0" smtClean="0"/>
              <a:t>- </a:t>
            </a:r>
            <a:r>
              <a:rPr lang="ru-RU" dirty="0"/>
              <a:t>Дать представления о значении сердца, легких, мышц, языка, глаз, зубов в жизнедеятельности человека, условиях их нормального функционирования;</a:t>
            </a:r>
          </a:p>
          <a:p>
            <a:r>
              <a:rPr lang="ru-RU" dirty="0"/>
              <a:t>- Развивать умения действовать в соответствии с усвоенными </a:t>
            </a:r>
            <a:r>
              <a:rPr lang="ru-RU" dirty="0" smtClean="0"/>
              <a:t>правилами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734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/>
              <a:t>Цель </a:t>
            </a:r>
            <a:r>
              <a:rPr lang="ru-RU" sz="2800" b="1" u="sng" dirty="0" err="1" smtClean="0"/>
              <a:t>здоровьесберегающих</a:t>
            </a:r>
            <a:r>
              <a:rPr lang="ru-RU" sz="2800" b="1" u="sng" dirty="0" smtClean="0"/>
              <a:t> </a:t>
            </a:r>
            <a:r>
              <a:rPr lang="ru-RU" sz="2800" b="1" u="sng" dirty="0" err="1" smtClean="0"/>
              <a:t>технологиий</a:t>
            </a:r>
            <a:r>
              <a:rPr lang="ru-RU" sz="2800" b="1" u="sng" dirty="0"/>
              <a:t>:</a:t>
            </a:r>
            <a:r>
              <a:rPr lang="ru-RU" sz="2800" dirty="0"/>
              <a:t> </a:t>
            </a:r>
            <a:endParaRPr lang="ru-RU" sz="2800" dirty="0" smtClean="0"/>
          </a:p>
          <a:p>
            <a:r>
              <a:rPr lang="ru-RU" sz="2800" dirty="0" smtClean="0"/>
              <a:t>формировать </a:t>
            </a:r>
            <a:r>
              <a:rPr lang="ru-RU" sz="2800" dirty="0"/>
              <a:t>осознанное отношение к соблюдению культурно-гигиенических требований и </a:t>
            </a:r>
            <a:r>
              <a:rPr lang="ru-RU" sz="2800" dirty="0" err="1"/>
              <a:t>здоровьесберегающее</a:t>
            </a:r>
            <a:r>
              <a:rPr lang="ru-RU" sz="2800" dirty="0"/>
              <a:t> поведение в повседневной жизни, эмоциональное благополучие, социальные навыки и уверенность в </a:t>
            </a:r>
            <a:r>
              <a:rPr lang="ru-RU" sz="2800" dirty="0" smtClean="0"/>
              <a:t>себе.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27167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Виды </a:t>
            </a:r>
            <a:r>
              <a:rPr lang="ru-RU" b="1" u="sng" dirty="0" err="1"/>
              <a:t>здоровьесберегающих</a:t>
            </a:r>
            <a:r>
              <a:rPr lang="ru-RU" b="1" dirty="0"/>
              <a:t> технологий в ДОУ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медико-</a:t>
            </a:r>
            <a:r>
              <a:rPr lang="ru-RU" dirty="0" err="1"/>
              <a:t>профuлактические</a:t>
            </a:r>
            <a:r>
              <a:rPr lang="ru-RU" dirty="0"/>
              <a:t>;</a:t>
            </a:r>
          </a:p>
          <a:p>
            <a:r>
              <a:rPr lang="ru-RU" dirty="0"/>
              <a:t>физкультурно-оздоровительные; </a:t>
            </a:r>
            <a:endParaRPr lang="ru-RU" dirty="0" smtClean="0"/>
          </a:p>
          <a:p>
            <a:r>
              <a:rPr lang="ru-RU" dirty="0" smtClean="0"/>
              <a:t>технологии </a:t>
            </a:r>
            <a:r>
              <a:rPr lang="ru-RU" dirty="0"/>
              <a:t>обеспечения социально-психологического благополучия ребенка; </a:t>
            </a:r>
            <a:endParaRPr lang="ru-RU" dirty="0" smtClean="0"/>
          </a:p>
          <a:p>
            <a:r>
              <a:rPr lang="ru-RU" dirty="0" err="1" smtClean="0"/>
              <a:t>здоровьесбережения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dirty="0" err="1"/>
              <a:t>здоровьеобогащения</a:t>
            </a:r>
            <a:r>
              <a:rPr lang="ru-RU" dirty="0"/>
              <a:t> педагогов дошкольного образования; </a:t>
            </a:r>
            <a:endParaRPr lang="ru-RU" dirty="0" smtClean="0"/>
          </a:p>
          <a:p>
            <a:r>
              <a:rPr lang="ru-RU" dirty="0" err="1" smtClean="0"/>
              <a:t>здоровьесберегающие</a:t>
            </a:r>
            <a:r>
              <a:rPr lang="ru-RU" dirty="0" smtClean="0"/>
              <a:t> </a:t>
            </a:r>
            <a:r>
              <a:rPr lang="ru-RU" dirty="0"/>
              <a:t>образовательные технологии в детском саду; </a:t>
            </a:r>
            <a:endParaRPr lang="ru-RU" dirty="0" smtClean="0"/>
          </a:p>
          <a:p>
            <a:r>
              <a:rPr lang="ru-RU" dirty="0" smtClean="0"/>
              <a:t>технологии </a:t>
            </a:r>
            <a:r>
              <a:rPr lang="ru-RU" dirty="0" err="1"/>
              <a:t>валеологического</a:t>
            </a:r>
            <a:r>
              <a:rPr lang="ru-RU" dirty="0"/>
              <a:t> просвещения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40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Технологии </a:t>
            </a:r>
            <a:r>
              <a:rPr lang="ru-RU" b="1" dirty="0" err="1" smtClean="0"/>
              <a:t>здоровьесбережения</a:t>
            </a:r>
            <a:r>
              <a:rPr lang="ru-RU" b="1" dirty="0" smtClean="0"/>
              <a:t> и </a:t>
            </a:r>
            <a:r>
              <a:rPr lang="ru-RU" b="1" dirty="0" err="1" smtClean="0"/>
              <a:t>здоровьеобогащения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 </a:t>
            </a:r>
            <a:r>
              <a:rPr lang="ru-RU" dirty="0"/>
              <a:t>педагогов дошкольного образования – технологии, направленные на развитие культуры здоровья педагогов детского сада, в том числе культуры профессионального здоровья, развитие потребности к здоровому образу жизни.</a:t>
            </a:r>
          </a:p>
        </p:txBody>
      </p:sp>
    </p:spTree>
    <p:extLst>
      <p:ext uri="{BB962C8B-B14F-4D97-AF65-F5344CB8AC3E}">
        <p14:creationId xmlns:p14="http://schemas.microsoft.com/office/powerpoint/2010/main" xmlns="" val="35146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8207375" cy="1143000"/>
          </a:xfrm>
        </p:spPr>
        <p:txBody>
          <a:bodyPr>
            <a:normAutofit fontScale="90000"/>
          </a:bodyPr>
          <a:lstStyle/>
          <a:p>
            <a:r>
              <a:rPr lang="ru-RU" altLang="ru-RU" sz="4000" i="0" dirty="0">
                <a:solidFill>
                  <a:schemeClr val="tx1"/>
                </a:solidFill>
              </a:rPr>
              <a:t/>
            </a:r>
            <a:br>
              <a:rPr lang="ru-RU" altLang="ru-RU" sz="4000" i="0" dirty="0">
                <a:solidFill>
                  <a:schemeClr val="tx1"/>
                </a:solidFill>
              </a:rPr>
            </a:br>
            <a:r>
              <a:rPr lang="ru-RU" altLang="ru-RU" sz="4000" i="0" dirty="0">
                <a:solidFill>
                  <a:schemeClr val="tx1"/>
                </a:solidFill>
              </a:rPr>
              <a:t/>
            </a:r>
            <a:br>
              <a:rPr lang="ru-RU" altLang="ru-RU" sz="4000" i="0" dirty="0">
                <a:solidFill>
                  <a:schemeClr val="tx1"/>
                </a:solidFill>
              </a:rPr>
            </a:br>
            <a:r>
              <a:rPr lang="ru-RU" altLang="ru-RU" sz="3600" b="1" dirty="0">
                <a:solidFill>
                  <a:srgbClr val="0000FF"/>
                </a:solidFill>
                <a:latin typeface="Arial Black" pitchFamily="34" charset="0"/>
              </a:rPr>
              <a:t>Подвижные и спортивные игры</a:t>
            </a:r>
            <a:br>
              <a:rPr lang="ru-RU" altLang="ru-RU" sz="3600" b="1" dirty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2800" b="1" dirty="0">
                <a:solidFill>
                  <a:srgbClr val="9900CC"/>
                </a:solidFill>
              </a:rPr>
              <a:t> подбираются в соответствии с возрастом ребёнка, местом и временем её проведения. </a:t>
            </a:r>
            <a:endParaRPr lang="ru-RU" altLang="ru-RU" sz="2800" b="1" dirty="0">
              <a:solidFill>
                <a:srgbClr val="9900CC"/>
              </a:solidFill>
              <a:latin typeface="Arial Black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86703" y="2769860"/>
            <a:ext cx="4171571" cy="3761657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2708920"/>
            <a:ext cx="345638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33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>
                <a:solidFill>
                  <a:srgbClr val="0000FF"/>
                </a:solidFill>
                <a:latin typeface="Arial Black" pitchFamily="34" charset="0"/>
              </a:rPr>
              <a:t/>
            </a:r>
            <a:br>
              <a:rPr lang="ru-RU" altLang="ru-RU" sz="3600" b="1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3600" b="1">
                <a:solidFill>
                  <a:srgbClr val="0000FF"/>
                </a:solidFill>
                <a:latin typeface="Arial Black" pitchFamily="34" charset="0"/>
              </a:rPr>
              <a:t>Гимнастика для глаз</a:t>
            </a:r>
            <a:br>
              <a:rPr lang="ru-RU" altLang="ru-RU" sz="3600" b="1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altLang="ru-RU" sz="2800" b="1">
                <a:solidFill>
                  <a:srgbClr val="9900CC"/>
                </a:solidFill>
              </a:rPr>
              <a:t>рекомендуется использовать наглядный материал (ориентиры), показ педагога.</a:t>
            </a:r>
            <a:r>
              <a:rPr lang="ru-RU" altLang="ru-RU" sz="2000" b="1">
                <a:solidFill>
                  <a:srgbClr val="9900CC"/>
                </a:solidFill>
              </a:rPr>
              <a:t/>
            </a:r>
            <a:br>
              <a:rPr lang="ru-RU" altLang="ru-RU" sz="2000" b="1">
                <a:solidFill>
                  <a:srgbClr val="9900CC"/>
                </a:solidFill>
              </a:rPr>
            </a:br>
            <a:endParaRPr lang="ru-RU" altLang="ru-RU" sz="2000" b="1">
              <a:solidFill>
                <a:srgbClr val="9900CC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2275" y="2205038"/>
            <a:ext cx="5467350" cy="3962400"/>
          </a:xfrm>
        </p:spPr>
        <p:txBody>
          <a:bodyPr/>
          <a:lstStyle/>
          <a:p>
            <a:endParaRPr lang="ru-RU" altLang="ru-RU"/>
          </a:p>
        </p:txBody>
      </p:sp>
      <p:pic>
        <p:nvPicPr>
          <p:cNvPr id="43012" name="Picture 4" descr="DSC011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5256584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98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Использование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 в дошкольном учреждении имеет огромное значение в процессе оптимизации двигательной активности, способствует разностороннему развитию, укреплению здоровья детей и овладению навыками </a:t>
            </a:r>
            <a:r>
              <a:rPr lang="ru-RU" dirty="0" err="1" smtClean="0"/>
              <a:t>самооздор</a:t>
            </a:r>
            <a:r>
              <a:rPr lang="ru-RU" dirty="0" err="1"/>
              <a:t>о</a:t>
            </a:r>
            <a:r>
              <a:rPr lang="ru-RU" dirty="0" err="1" smtClean="0"/>
              <a:t>вления</a:t>
            </a:r>
            <a:r>
              <a:rPr lang="ru-RU" dirty="0" smtClean="0"/>
              <a:t>. Поэтому в ДОУ необходим поиск, изучение и внедрение эффективных технологий и методик оздоровления.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51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221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Задачи:</vt:lpstr>
      <vt:lpstr>Слайд 4</vt:lpstr>
      <vt:lpstr>Виды здоровьесберегающих технологий в ДОУ</vt:lpstr>
      <vt:lpstr>Технологии здоровьесбережения и здоровьеобогащения</vt:lpstr>
      <vt:lpstr>  Подвижные и спортивные игры  подбираются в соответствии с возрастом ребёнка, местом и временем её проведения. </vt:lpstr>
      <vt:lpstr> Гимнастика для глаз рекомендуется использовать наглядный материал (ориентиры), показ педагога. </vt:lpstr>
      <vt:lpstr>Вывод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в детском саду.</dc:title>
  <dc:creator>вера шатылович</dc:creator>
  <cp:lastModifiedBy>User</cp:lastModifiedBy>
  <cp:revision>20</cp:revision>
  <dcterms:created xsi:type="dcterms:W3CDTF">2015-09-09T12:55:08Z</dcterms:created>
  <dcterms:modified xsi:type="dcterms:W3CDTF">2022-12-15T04:46:10Z</dcterms:modified>
</cp:coreProperties>
</file>