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0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48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73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8903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36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9620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99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270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8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11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16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1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58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8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1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2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8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9224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1104"/>
            <a:ext cx="7406640" cy="147218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0870" y="2672916"/>
            <a:ext cx="4435584" cy="17526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сказки читать ребёнку на ночь?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18F5330-4535-4B8B-932B-B4AD35F1A5CF}"/>
              </a:ext>
            </a:extLst>
          </p:cNvPr>
          <p:cNvSpPr txBox="1"/>
          <p:nvPr/>
        </p:nvSpPr>
        <p:spPr>
          <a:xfrm>
            <a:off x="6012160" y="4725144"/>
            <a:ext cx="2942144" cy="14721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ТанбаеваТ.П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«Карамелька»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33B9372-268B-4350-8A05-0BC481BB4A34}"/>
              </a:ext>
            </a:extLst>
          </p:cNvPr>
          <p:cNvSpPr txBox="1"/>
          <p:nvPr/>
        </p:nvSpPr>
        <p:spPr>
          <a:xfrm>
            <a:off x="1385342" y="188640"/>
            <a:ext cx="7406640" cy="6480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7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2817"/>
            <a:ext cx="7992888" cy="2880320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на ночь - это своего рода пожелание спокойной ночи. Только не короткое или небрежное, а длинное и обстоятельное, пропитанное любовью, нежностью и заботой. Это общение с ребёнком на волшебном, понятном ему языке, это маленькие безопасные уроки жизни.</a:t>
            </a:r>
          </a:p>
          <a:p>
            <a:pPr marL="82296" indent="0" algn="ctr">
              <a:buNone/>
            </a:pPr>
            <a:endParaRPr lang="ru-RU" dirty="0"/>
          </a:p>
        </p:txBody>
      </p:sp>
      <p:pic>
        <p:nvPicPr>
          <p:cNvPr id="2" name="Picture 2" descr="Короткий формат сказок на ночь для детей, читать онлайн лучшую подборку">
            <a:extLst>
              <a:ext uri="{FF2B5EF4-FFF2-40B4-BE49-F238E27FC236}">
                <a16:creationId xmlns:a16="http://schemas.microsoft.com/office/drawing/2014/main" id="{17C3ABA3-5A3C-445E-B311-3D2387E6D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53298"/>
            <a:ext cx="4680520" cy="385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36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8568952" cy="121014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Рассказывать перед сном можно не каждую сказку, так же как не каждую интересно читать днем.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992888" cy="3024336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должна быть простая, спокойная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нужно тихо, ровно, словно убаюкивая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не должна быть насыщена действиями и эмоциями (динамичные захватывающие сказки лучше оставить для чтения днем)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или стихи на ночь должны быть добрыми и неза­мысловатыми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050" name="Picture 2" descr="C:\Users\Ушанкин Павел\Desktop\unna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4012702"/>
            <a:ext cx="2627800" cy="262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Сказки на ночь">
            <a:extLst>
              <a:ext uri="{FF2B5EF4-FFF2-40B4-BE49-F238E27FC236}">
                <a16:creationId xmlns:a16="http://schemas.microsoft.com/office/drawing/2014/main" id="{E4E667F6-70C3-44D8-8D21-6580B6784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22" y="3977444"/>
            <a:ext cx="2627800" cy="274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18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05678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психологии есть отдельное направление - </a:t>
            </a:r>
            <a:r>
              <a:rPr lang="ru-RU" sz="32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0"/>
            <a:ext cx="6554689" cy="400471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ее идея состоит в том, что ребенок отождествляет себя с главным героем и живет вместе с ним, учится на его ошибках.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может примерить на себя разные роли: добрых и злых героев, созидателей и разрушителей, бедняков и богачей.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в своем воображении под руко­водством сказки представлять разные жизненные ситуации и по-разному себя вести в них.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человечек учится сочувствию, становится более внимательным и усидчивым.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881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848872" cy="4824536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сказка станет любимой для Вашего малыша - Вы можете решить вместе с ним. Постарайтесь, чтобы эта сказка была со счастливым концом и учила тем же ценностям, что и Вы сами.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 сказки обратите внимание на то, кто из героев наиболее симпатичен ребенку, с кого он берет пример.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пугайтесь, если Ваш малыш симпатизирует злодеям и динозаврам: по­пробуйте вместе найти положительные качества в этих персо­нажах: кто-то из них очень сильный, кто-то искренне заботит­ся о своих детях, кто-то упорно идет к своей цели.</a:t>
            </a:r>
          </a:p>
          <a:p>
            <a:endParaRPr lang="ru-RU" dirty="0"/>
          </a:p>
        </p:txBody>
      </p:sp>
      <p:pic>
        <p:nvPicPr>
          <p:cNvPr id="2" name="Picture 2" descr="Сказки на ночь">
            <a:extLst>
              <a:ext uri="{FF2B5EF4-FFF2-40B4-BE49-F238E27FC236}">
                <a16:creationId xmlns:a16="http://schemas.microsoft.com/office/drawing/2014/main" id="{4E206EB5-F2A0-493C-A863-3FED63D5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" y="4177761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Папины сказки на ночь - Аудиосказки | AudioBaby">
            <a:extLst>
              <a:ext uri="{FF2B5EF4-FFF2-40B4-BE49-F238E27FC236}">
                <a16:creationId xmlns:a16="http://schemas.microsoft.com/office/drawing/2014/main" id="{0ADCEB89-7520-4505-8C40-A6E0493FA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252" y="4177761"/>
            <a:ext cx="3816424" cy="265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61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746064" cy="26776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прозвучит волшебная сказка на ночь, пролистайте, убедитесь, что она короткая, простая, со счастливым концом и несет именно ту идею, которую вы сами хотели бы донести до своего малыша.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7992888" cy="792088"/>
          </a:xfrm>
        </p:spPr>
        <p:txBody>
          <a:bodyPr/>
          <a:lstStyle/>
          <a:p>
            <a:pPr marL="82296" indent="0" algn="ctr">
              <a:buNone/>
            </a:pP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Спокойной ночи!</a:t>
            </a:r>
          </a:p>
        </p:txBody>
      </p:sp>
      <p:pic>
        <p:nvPicPr>
          <p:cNvPr id="3" name="Picture 2" descr="СКАЗКА НА НОЧЬ &quot;МАЛЬЧИК И ДЕРЕВО&quot; | Государственный театр драмы и кукол  «Святая крепость»">
            <a:extLst>
              <a:ext uri="{FF2B5EF4-FFF2-40B4-BE49-F238E27FC236}">
                <a16:creationId xmlns:a16="http://schemas.microsoft.com/office/drawing/2014/main" id="{6B4746CB-CFB9-4B2A-BA68-4803C6EFF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40580"/>
            <a:ext cx="5584831" cy="380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4902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</TotalTime>
  <Words>352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Century Gothic</vt:lpstr>
      <vt:lpstr>Times New Roman</vt:lpstr>
      <vt:lpstr>Wingdings 3</vt:lpstr>
      <vt:lpstr>Сектор</vt:lpstr>
      <vt:lpstr>Консультация для родителей</vt:lpstr>
      <vt:lpstr>Презентация PowerPoint</vt:lpstr>
      <vt:lpstr>Рассказывать перед сном можно не каждую сказку, так же как не каждую интересно читать днем.</vt:lpstr>
      <vt:lpstr>В психологии есть отдельное направление - сказкотерапия</vt:lpstr>
      <vt:lpstr>Презентация PowerPoint</vt:lpstr>
      <vt:lpstr>Прежде чем прозвучит волшебная сказка на ночь, пролистайте, убедитесь, что она короткая, простая, со счастливым концом и несет именно ту идею, которую вы сами хотели бы донести до своего малыша.</vt:lpstr>
    </vt:vector>
  </TitlesOfParts>
  <Manager>lusana.ru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lusana.ru</dc:title>
  <dc:subject>lusana.ru</dc:subject>
  <dc:creator>lusana.ru</dc:creator>
  <dc:description>lusana.ru</dc:description>
  <cp:lastModifiedBy>User</cp:lastModifiedBy>
  <cp:revision>9</cp:revision>
  <dcterms:created xsi:type="dcterms:W3CDTF">2020-05-19T11:30:45Z</dcterms:created>
  <dcterms:modified xsi:type="dcterms:W3CDTF">2022-12-15T13:39:39Z</dcterms:modified>
</cp:coreProperties>
</file>