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70" r:id="rId4"/>
    <p:sldId id="271" r:id="rId5"/>
    <p:sldId id="257" r:id="rId6"/>
    <p:sldId id="272" r:id="rId7"/>
    <p:sldId id="273" r:id="rId8"/>
    <p:sldId id="274" r:id="rId9"/>
    <p:sldId id="275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8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0345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1759" y="1573914"/>
            <a:ext cx="91399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algn="ctr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</a:t>
            </a:r>
            <a:endParaRPr lang="ru-RU" sz="3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Детско-юношеская спортивная школа»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Азовского немецкого национального муниципального района Омской области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561"/>
            <a:ext cx="1800200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5" t="29190" r="5348" b="16950"/>
          <a:stretch/>
        </p:blipFill>
        <p:spPr bwMode="auto">
          <a:xfrm>
            <a:off x="252602" y="3717032"/>
            <a:ext cx="8496944" cy="2960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915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73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88839" y="116632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43677"/>
            <a:ext cx="914400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«ДЮСШ» Азовского района образована 3 августа 1992 году в с. Азово Омской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Обучается 743 учащихся 14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спорта; от 5 до 18 лет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массовые виды спорта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баскетбол, волейбол, футбол, легкая атлетика, греко-римская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борьба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/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Учредителем МБУ ДО «ДЮСШ» является Азовский немецкий национальный муниципальный район Омской области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Учредителя от имени Азовского немецкого национального муниципального района Омской области в пределах своих полномочий осуществляет Комитет по образованию Азовского немецкого национального муниципального района Омской области  как отраслевой орган исполнительной власти Омской области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83768" y="188640"/>
            <a:ext cx="68916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СОСТАВ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928670"/>
            <a:ext cx="696026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ДЮСШ работают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тренеров-преподавателей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совместителей,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педагог-организатор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«ДЮСШ»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Эккерт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А.А.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МБУ ДО «ДЮСШ»–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Ищенко О.В.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Тренерско-преподавательский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(греко-римская борьба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Сивков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Викторович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Сивков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Александрович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Ахметов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Ержан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Нурханович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Рахимов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Куандык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Михайлович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Чулембаев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Алтынбек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Алибекович</a:t>
            </a:r>
            <a:r>
              <a:rPr lang="ru-RU" sz="3200" b="1" dirty="0" smtClean="0">
                <a:solidFill>
                  <a:srgbClr val="002060"/>
                </a:solidFill>
              </a:rPr>
              <a:t> </a:t>
            </a: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857"/>
            <a:ext cx="91440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ОРГАНЫ УПРАВЛЕНИЯ ОБРАЗОВАТЕЛЬНОЙ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4211960" cy="56660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5976" y="1166843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учреждением осуществляется в соответствии с Федеральными законам, Законами и иными нормативными правовыми актами и Уставом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возглавляет единоличный исполнительный орган в лице директора. Учреждения, назначаемый на должность и освобождаемый от должности в порядке, установленном актами органа местного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Учреждения по вопросам, отнесенным законодательством к его компетенции,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подоотчетен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Отраслевому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666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943200" y="5445224"/>
            <a:ext cx="7200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17442" y="76470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деятельности Учреждения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личности к познанию и творчеству, реализация дополнительных образовательных программ и услуг в интересах личности, общества, государства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57188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удовлетворения образовательных потребностей детей, развитие их творческого потенциала, адаптации в современном обществе и полноценной организации свободного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67" y="37529"/>
            <a:ext cx="903649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удовлетворение индивидуальных потребностей обучающихся в занятиях физической культурой и спортом;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осуществление  физкультурно-оздоровительной и воспитательной работы среди детей и подростков, направленной на укрепление их здоровья и всестороннего физического развития;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 необходимых условий для личностного развития, укрепления здоровья, профессионального самоопределения; 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профилактика правонарушений;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адаптация детей к жизни в обществе;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нравственное воспитание детей;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силы воли, мужества, патриотизма;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общей культуры;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приобщение к занятиям физической культурой и спортом;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безопасности жизнедеятельности;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учащимися знаний в области гигиены, первой медицинской помощи и оценки физического состояния;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организация содержательного досуга детей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304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116632"/>
            <a:ext cx="50697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7" y="865041"/>
            <a:ext cx="489654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/>
                <a:ea typeface="Times New Roman"/>
              </a:rPr>
              <a:t>оказание  образовательных услуг;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- </a:t>
            </a:r>
            <a:r>
              <a:rPr lang="ru-RU" sz="2000" dirty="0">
                <a:latin typeface="Times New Roman"/>
                <a:ea typeface="Times New Roman"/>
              </a:rPr>
              <a:t>организация  работы  по  выявлению,  поддержке  и  сопровождению  одаренных и талантливых детей; 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- организация  и  проведение  </a:t>
            </a:r>
            <a:r>
              <a:rPr lang="ru-RU" sz="2000" dirty="0" smtClean="0">
                <a:latin typeface="Times New Roman"/>
                <a:ea typeface="Times New Roman"/>
              </a:rPr>
              <a:t>массовых, </a:t>
            </a:r>
            <a:r>
              <a:rPr lang="ru-RU" sz="2000" dirty="0">
                <a:latin typeface="Times New Roman"/>
                <a:ea typeface="Times New Roman"/>
              </a:rPr>
              <a:t>создание условий для совместного досуга учащихся, родителей (законных представителей);</a:t>
            </a:r>
          </a:p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- осуществление оздоровительной работы среди детей и подростков, приобщение их к здоровому образу жизни, организация летних  и каникулярных форм отдыха и оздоровления несовершеннолетних</a:t>
            </a:r>
            <a:r>
              <a:rPr lang="ru-RU" sz="2000" dirty="0" smtClean="0">
                <a:latin typeface="Times New Roman"/>
                <a:ea typeface="Times New Roman"/>
              </a:rPr>
              <a:t>;</a:t>
            </a:r>
          </a:p>
          <a:p>
            <a:pPr algn="just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-  осуществление  интеграции  с общеобразовательными учреждениями для решения задач профильного обучения, реализации федеральных государственных образовательных стандартов (далее – ФГОС);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4578" name="Picture 2" descr="https://st2.depositphotos.com/1967477/7518/v/950/depositphotos_75189577-stock-illustration-cute-girl-cartoon-twirling-hu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8" y="4410146"/>
            <a:ext cx="1642161" cy="201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s://sun6-21.userapi.com/s/v1/if1/EMdRX-KfMo-uxk7Jtpkulm7l4eQeji_xl4Pt3uR096ZBTdm6TkdIE15m54SjTQZpXvDkFM7c.jpg?size=1814x2160&amp;quality=96&amp;crop=0,0,1814,2160&amp;ava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78" y="1412776"/>
            <a:ext cx="1781418" cy="212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https://stihi.ru/pics/2021/12/23/44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317" y="1268761"/>
            <a:ext cx="2088231" cy="226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465" y="4010889"/>
            <a:ext cx="1643026" cy="2340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380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иного вида деятельности Учреждение: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по договоренности и (или) совместно с  учреждениями, предприятиями, организациями проводит  профессиональную  подготовку,  в  том  числе  за  плату,  при  наличии  лицензии на  данный  вид  деятельности.  Учащимся,  сдавшим  квалификационные  экзамены,  выдается свидетельство  (удостоверение)  о  присвоении  квалификации  (разряда,  класса,  категории) по профессии;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наличии квалифицированных кадров и необходимой материально-технической базы, по  договору  с  другими  образовательными  учреждениями  осуществляет производственную (педагогическую) практику;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оказывает  услуги  населению,  иным  образовательным  учреждениям  по  проведению массовых  мероприятий,  игровых  и  спортивных  программ;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организовывает меры по совершенствованию системы трудового воспитания;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осуществляет приём норм (тестов) Всероссийского физкультурно-спортивного комплекса «Готов к труду и обороне» (ГТО). </a:t>
            </a:r>
          </a:p>
        </p:txBody>
      </p:sp>
      <p:pic>
        <p:nvPicPr>
          <p:cNvPr id="25602" name="Picture 2" descr="https://sun9-55.userapi.com/impf/B4c-oOGY_gfKC6DQqJt71ZtgEnoEIJl41MvWAg/PkEwNgq6Hq0.jpg?size=1590x400&amp;quality=95&amp;crop=0,750,795,200&amp;sign=cbcc6d096ccff17daabb9f5477bedcd1&amp;type=cover_grou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049" y="4775925"/>
            <a:ext cx="7511902" cy="18897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182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663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учебно-тренировочной нагрузки по годам обучения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17798"/>
              </p:ext>
            </p:extLst>
          </p:nvPr>
        </p:nvGraphicFramePr>
        <p:xfrm>
          <a:off x="251520" y="836712"/>
          <a:ext cx="8712967" cy="5736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5025"/>
                <a:gridCol w="1429392"/>
                <a:gridCol w="1429392"/>
                <a:gridCol w="1429392"/>
                <a:gridCol w="1329883"/>
                <a:gridCol w="1329883"/>
              </a:tblGrid>
              <a:tr h="355239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Показатель учебной нагрузки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Уровни сложности программы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Базовый уровень сложности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Углубленный уровень сложности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4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1 - 2 годы обучения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3 - 4 годы обучения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5 - 6 годы обучения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1 - 2 годы обучения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3 - 4 годы обучения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104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Количество часов в неделю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4 - 6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6 - 8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8 - 10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10 - 12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12 - 14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104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Количество занятий в неделю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3 - 4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3 - 4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4 - 5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4 - 5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5 - 6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57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Общее количество часов в год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168 - 252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252 - 416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416 - 420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420 - 504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504 - 588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657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Общее количество занятий в год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126 - 168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>
                          <a:effectLst/>
                        </a:rPr>
                        <a:t>126 - 168</a:t>
                      </a:r>
                      <a:endParaRPr lang="ru-RU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168 - 210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168 - 210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0170" algn="l"/>
                          <a:tab pos="114300" algn="l"/>
                        </a:tabLst>
                      </a:pPr>
                      <a:r>
                        <a:rPr lang="ru-RU" sz="2000" dirty="0">
                          <a:effectLst/>
                        </a:rPr>
                        <a:t>210 - 252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3129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693</Words>
  <Application>Microsoft Office PowerPoint</Application>
  <PresentationFormat>Экран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СТРУКТУРА И ОРГАНЫ УПРАВЛЕНИЯ ОБРАЗОВАТЕЛЬНОЙ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Volt</cp:lastModifiedBy>
  <cp:revision>42</cp:revision>
  <dcterms:modified xsi:type="dcterms:W3CDTF">2022-11-26T03:59:52Z</dcterms:modified>
</cp:coreProperties>
</file>