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39" r:id="rId1"/>
  </p:sldMasterIdLst>
  <p:sldIdLst>
    <p:sldId id="256" r:id="rId2"/>
    <p:sldId id="258" r:id="rId3"/>
    <p:sldId id="259" r:id="rId4"/>
    <p:sldId id="257" r:id="rId5"/>
    <p:sldId id="261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17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4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12/15/2022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1907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222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9737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91651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716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450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83143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48265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4575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252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7251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926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6864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2715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689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154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65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12/15/2022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901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  <p:sldLayoutId id="2147483753" r:id="rId14"/>
    <p:sldLayoutId id="2147483754" r:id="rId15"/>
    <p:sldLayoutId id="2147483755" r:id="rId16"/>
    <p:sldLayoutId id="2147483756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7667" y="1758200"/>
            <a:ext cx="9814559" cy="164630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Проект на тему :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 «Кто нас защищает?»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6584" y="3727667"/>
            <a:ext cx="8176723" cy="1420065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«Пограничная Служба</a:t>
            </a:r>
            <a:endParaRPr lang="en-US" sz="4000" dirty="0" smtClean="0">
              <a:solidFill>
                <a:schemeClr val="tx1"/>
              </a:solidFill>
            </a:endParaRPr>
          </a:p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 ФСБ России»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07424" y="5691430"/>
            <a:ext cx="30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ГБОУ СОШ № 313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Золотых Е.В.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598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4908" y="986858"/>
            <a:ext cx="544042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u="sng" dirty="0" smtClean="0"/>
              <a:t>Пограничники</a:t>
            </a:r>
            <a:r>
              <a:rPr lang="ru-RU" dirty="0" smtClean="0"/>
              <a:t>- </a:t>
            </a:r>
            <a:r>
              <a:rPr lang="ru-RU" sz="2800" dirty="0" smtClean="0"/>
              <a:t>это солдаты, которые охраняют границу. Они первыми встречают вражеские войска, когда переходят границу. Пограничники, как и все военные, являются защитниками нашего Отечества. В пограничном отряде есть проводник с собакой. Собака помогает пограничникам, идёт по следу.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2726" y="1288938"/>
            <a:ext cx="4333192" cy="3462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38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2327" y="1028700"/>
            <a:ext cx="7642943" cy="4726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42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0819" y="1097831"/>
            <a:ext cx="7888989" cy="4437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545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1436" y="1088074"/>
            <a:ext cx="7441876" cy="418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752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0919" y="2134438"/>
            <a:ext cx="4098918" cy="27906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40011" y="1161535"/>
            <a:ext cx="81007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Calibri" panose="020F0502020204030204" pitchFamily="34" charset="0"/>
              </a:rPr>
              <a:t>ФЛАГ ПОГРАНИЧНОЙ СЛУЖБЫ</a:t>
            </a:r>
            <a:endParaRPr lang="ru-RU" sz="4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1822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2672" y="1144104"/>
            <a:ext cx="6983771" cy="4162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387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8285" y="2889762"/>
            <a:ext cx="92288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СПАСИБО ЗА ВНИМАНИЕ!!!</a:t>
            </a:r>
            <a:endParaRPr lang="ru-RU" sz="5400" b="0" cap="none" spc="0" dirty="0">
              <a:ln w="0"/>
              <a:solidFill>
                <a:srgbClr val="C0000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1026" name="Picture 2" descr="https://ph0.qna.center/storage/photos/ceremina_aleo/1629007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998" y="731802"/>
            <a:ext cx="2120126" cy="212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2200" y="3813092"/>
            <a:ext cx="2289647" cy="22896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2022" y="731802"/>
            <a:ext cx="3039761" cy="23337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340" y="3785540"/>
            <a:ext cx="2448697" cy="2448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249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316</TotalTime>
  <Words>71</Words>
  <Application>Microsoft Office PowerPoint</Application>
  <PresentationFormat>Произвольный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Натуральные материалы</vt:lpstr>
      <vt:lpstr>Проект на тему :  «Кто нас защищает?»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 :  «Кто нас защищает?»</dc:title>
  <dc:creator>Александр</dc:creator>
  <cp:lastModifiedBy>User</cp:lastModifiedBy>
  <cp:revision>12</cp:revision>
  <dcterms:created xsi:type="dcterms:W3CDTF">2022-02-08T19:21:22Z</dcterms:created>
  <dcterms:modified xsi:type="dcterms:W3CDTF">2022-12-15T18:25:47Z</dcterms:modified>
</cp:coreProperties>
</file>