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notesMaster+xml" PartName="/ppt/notesMasters/notesMaster1.xml"/>
  <Override ContentType="application/vnd.openxmlformats-officedocument.presentationml.tags+xml" PartName="/ppt/tags/tag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handoutMaster+xml" PartName="/ppt/handoutMasters/handoutMaster1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0" r:id="rId3"/>
    <p:sldId id="263" r:id="rId4"/>
    <p:sldId id="262" r:id="rId5"/>
    <p:sldId id="260" r:id="rId6"/>
    <p:sldId id="264" r:id="rId7"/>
    <p:sldId id="265" r:id="rId8"/>
    <p:sldId id="268" r:id="rId9"/>
    <p:sldId id="266" r:id="rId10"/>
    <p:sldId id="267" r:id="rId11"/>
    <p:sldId id="271" r:id="rId12"/>
    <p:sldId id="269" r:id="rId13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74A"/>
    <a:srgbClr val="3399FF"/>
    <a:srgbClr val="666699"/>
    <a:srgbClr val="E5907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84583" autoAdjust="0"/>
  </p:normalViewPr>
  <p:slideViewPr>
    <p:cSldViewPr>
      <p:cViewPr>
        <p:scale>
          <a:sx n="66" d="100"/>
          <a:sy n="66" d="100"/>
        </p:scale>
        <p:origin x="-127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dirty="0" smtClean="0"/>
              <a:t>Бесплатно и без регистрации.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420888"/>
            <a:ext cx="6480720" cy="1080120"/>
          </a:xfrm>
        </p:spPr>
        <p:txBody>
          <a:bodyPr/>
          <a:lstStyle>
            <a:lvl1pPr>
              <a:defRPr b="1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79512" y="191549"/>
            <a:ext cx="8856984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1259632" y="1556792"/>
            <a:ext cx="7128792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91549"/>
            <a:ext cx="8856984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1556792"/>
            <a:ext cx="7128792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4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2" Target="../media/image25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28.jpeg" Type="http://schemas.openxmlformats.org/officeDocument/2006/relationships/image"/><Relationship Id="rId4" Target="../media/image27.jpeg" Type="http://schemas.openxmlformats.org/officeDocument/2006/relationships/image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3.jpeg" Type="http://schemas.openxmlformats.org/officeDocument/2006/relationships/image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6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8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052736"/>
            <a:ext cx="6480720" cy="5184576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«Основным орудием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думания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 у детей служат образы и манипулирование ими».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Д.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Брумер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Мастер - класс для воспитателей ДОУ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«Метод моделирования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музыкально – ритмической деятельности дошкольников»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подготовила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Луценко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Н. П.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Музыкальный Руководитель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МБДОУ Д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/ C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№ 13 «ВИШЕНКА»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гог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Выкса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260648"/>
            <a:ext cx="7338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Детский сад № 13 «Вишенка»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Цветовое моделирование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79712" y="1124744"/>
            <a:ext cx="56166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его помощью можно научиться создавать образ, опираясь на ассоциативное мышление, ощутить гармонию окружающего мира, все его краски и звуки посредством музыкальных звуков.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Documents\после декрета\год план\2022-2023 уч год\111 метод моделирования\карты для немотаблиц\FullSizeRende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03848" y="3284984"/>
            <a:ext cx="2791933" cy="2143120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8184" y="4365104"/>
            <a:ext cx="2699792" cy="2024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9828213" y="-7370763"/>
            <a:ext cx="2400088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2636912"/>
            <a:ext cx="2699792" cy="2024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1"/>
            <a:ext cx="8280920" cy="939013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Требования, предъявляемые к модели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модель как наглядно-практическое средство познания выполняла свою функцию, она должна соответствовать ряду требований: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чётко отражать основные свойства и отношения, которые являются объектом познания, быть по структуре аналогичной изучаемому объекту.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быть простой для восприятия и доступной для создания и действий с ней;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ярко и отчётливо передавать те свойства и отношения, которые должны быть освоены с её помощью;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она должна облегчать познание (М.И.Кондаков, В.П.Мизинцев).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знакомство с моделями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268760"/>
            <a:ext cx="7128792" cy="4968552"/>
          </a:xfrm>
        </p:spPr>
        <p:txBody>
          <a:bodyPr>
            <a:normAutofit fontScale="55000" lnSpcReduction="20000"/>
          </a:bodyPr>
          <a:lstStyle/>
          <a:p>
            <a:r>
              <a:rPr lang="ru-RU" sz="3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первом этапе</a:t>
            </a:r>
            <a:r>
              <a:rPr lang="ru-RU" sz="3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предусматривается овладение самой моделью. При работе с моделью дети осваивают способы замещения реально существующих компонентов условными обозначениями. На этом этапе решается важная познавательная задача - расчленение целостного объекта на составляющие компоненты, абстрагирование каждого из них, установление связи функционирования.</a:t>
            </a:r>
          </a:p>
          <a:p>
            <a:r>
              <a:rPr lang="ru-RU" sz="3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На втором этапе</a:t>
            </a:r>
            <a:r>
              <a:rPr lang="ru-RU" sz="3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осуществляется замещение предметно - схематической модели. У детей формируется умение отвлекаться от конкретного содержания и мысленно представить объект с его функциональными связями и зависимостью.                        </a:t>
            </a:r>
          </a:p>
          <a:p>
            <a:r>
              <a:rPr lang="ru-RU" sz="3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третьем этапе</a:t>
            </a:r>
            <a:r>
              <a:rPr lang="ru-RU" sz="3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происходит самостоятельное использование усвоенных моделей и приемов работы с ними в собственной деятельности.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91549"/>
            <a:ext cx="8424936" cy="1224136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моделировании есть простота и возможности для комбинаторики, которые позволяют играть с изучаемым материалом.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Documents\после декрета\год план\2022-2023 уч год\111 метод моделирования\карты для немотаблиц\IMG_0154.WEB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484784"/>
            <a:ext cx="2162175" cy="1524000"/>
          </a:xfrm>
          <a:prstGeom prst="rect">
            <a:avLst/>
          </a:prstGeom>
          <a:noFill/>
        </p:spPr>
      </p:pic>
      <p:pic>
        <p:nvPicPr>
          <p:cNvPr id="1027" name="Picture 3" descr="D:\Documents\после декрета\год план\2022-2023 уч год\111 метод моделирования\карты для немотаблиц\IMG_0323.WEBP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80112" y="1628800"/>
            <a:ext cx="2647379" cy="2355287"/>
          </a:xfrm>
          <a:prstGeom prst="rect">
            <a:avLst/>
          </a:prstGeom>
          <a:noFill/>
        </p:spPr>
      </p:pic>
      <p:pic>
        <p:nvPicPr>
          <p:cNvPr id="1028" name="Picture 4" descr="D:\Documents\после декрета\год план\2022-2023 уч год\111 метод моделирования\карты для немотаблиц\IMG_0380.HEIC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2628900" y="-6172200"/>
            <a:ext cx="1350000" cy="1800000"/>
          </a:xfrm>
          <a:prstGeom prst="rect">
            <a:avLst/>
          </a:prstGeom>
          <a:noFill/>
        </p:spPr>
      </p:pic>
      <p:pic>
        <p:nvPicPr>
          <p:cNvPr id="1029" name="Picture 5" descr="D:\Documents\после декрета\год план\2022-2023 уч год\111 метод моделирования\карты для немотаблиц\IMG_0380.HEIC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59832" y="1556792"/>
            <a:ext cx="2376264" cy="3064130"/>
          </a:xfrm>
          <a:prstGeom prst="rect">
            <a:avLst/>
          </a:prstGeom>
          <a:noFill/>
        </p:spPr>
      </p:pic>
      <p:pic>
        <p:nvPicPr>
          <p:cNvPr id="1030" name="Picture 6" descr="D:\Documents\после декрета\год план\2022-2023 уч год\111 метод моделирования\карты для немотаблиц\IMG_1649.WEBP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03848" y="5157192"/>
            <a:ext cx="2736304" cy="1327398"/>
          </a:xfrm>
          <a:prstGeom prst="rect">
            <a:avLst/>
          </a:prstGeom>
          <a:noFill/>
        </p:spPr>
      </p:pic>
      <p:pic>
        <p:nvPicPr>
          <p:cNvPr id="1031" name="Picture 7" descr="D:\Documents\после декрета\год план\2022-2023 уч год\111 метод моделирования\карты для немотаблиц\IMG_0375.HEIC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99592" y="3501008"/>
            <a:ext cx="1932811" cy="2520280"/>
          </a:xfrm>
          <a:prstGeom prst="rect">
            <a:avLst/>
          </a:prstGeom>
          <a:noFill/>
        </p:spPr>
      </p:pic>
      <p:pic>
        <p:nvPicPr>
          <p:cNvPr id="1032" name="Picture 8" descr="D:\Documents\после декрета\год план\2022-2023 уч год\111 метод моделирования\карты для немотаблиц\IMG_0435.HEIC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372200" y="4005064"/>
            <a:ext cx="1913361" cy="235577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57"/>
          <p:cNvSpPr>
            <a:spLocks noChangeArrowheads="1"/>
          </p:cNvSpPr>
          <p:nvPr/>
        </p:nvSpPr>
        <p:spPr bwMode="gray">
          <a:xfrm rot="3419336">
            <a:off x="2016908" y="2215360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7" name="Text Box 258"/>
          <p:cNvSpPr txBox="1">
            <a:spLocks noChangeArrowheads="1"/>
          </p:cNvSpPr>
          <p:nvPr/>
        </p:nvSpPr>
        <p:spPr bwMode="gray">
          <a:xfrm>
            <a:off x="2915816" y="2276872"/>
            <a:ext cx="5328592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Упражнения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основные, подготовительные, </a:t>
            </a:r>
          </a:p>
          <a:p>
            <a:pPr eaLnBrk="0" hangingPunct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упражнения композиции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 Box 259"/>
          <p:cNvSpPr txBox="1">
            <a:spLocks noChangeArrowheads="1"/>
          </p:cNvSpPr>
          <p:nvPr/>
        </p:nvSpPr>
        <p:spPr bwMode="gray">
          <a:xfrm>
            <a:off x="1979712" y="1844824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 smtClean="0">
                <a:solidFill>
                  <a:srgbClr val="FFFFFF"/>
                </a:solidFill>
                <a:latin typeface="Arial" charset="0"/>
              </a:rPr>
              <a:t>1</a:t>
            </a:r>
            <a:endParaRPr lang="en-US" sz="24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3" name="Rectangle 261"/>
          <p:cNvSpPr>
            <a:spLocks noChangeArrowheads="1"/>
          </p:cNvSpPr>
          <p:nvPr/>
        </p:nvSpPr>
        <p:spPr bwMode="gray">
          <a:xfrm rot="3419336">
            <a:off x="2016907" y="3511504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44" name="Text Box 262"/>
          <p:cNvSpPr txBox="1">
            <a:spLocks noChangeArrowheads="1"/>
          </p:cNvSpPr>
          <p:nvPr/>
        </p:nvSpPr>
        <p:spPr bwMode="gray">
          <a:xfrm>
            <a:off x="2000463" y="27363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46" name="Rectangle 264"/>
          <p:cNvSpPr>
            <a:spLocks noChangeArrowheads="1"/>
          </p:cNvSpPr>
          <p:nvPr/>
        </p:nvSpPr>
        <p:spPr bwMode="gray">
          <a:xfrm rot="3419336">
            <a:off x="2088916" y="4807647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51" name="Text Box 269"/>
          <p:cNvSpPr txBox="1">
            <a:spLocks noChangeArrowheads="1"/>
          </p:cNvSpPr>
          <p:nvPr/>
        </p:nvSpPr>
        <p:spPr bwMode="gray">
          <a:xfrm>
            <a:off x="3059832" y="4509120"/>
            <a:ext cx="5832648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Игры под инструментальную музыку: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сюжетные и несюжетные.</a:t>
            </a:r>
          </a:p>
          <a:p>
            <a:pPr eaLnBrk="0" hangingPunct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Игры под пение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хороводы, игры - инсценировки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Заголовок 2"/>
          <p:cNvSpPr>
            <a:spLocks noGrp="1"/>
          </p:cNvSpPr>
          <p:nvPr>
            <p:ph type="title"/>
          </p:nvPr>
        </p:nvSpPr>
        <p:spPr>
          <a:xfrm>
            <a:off x="287016" y="548680"/>
            <a:ext cx="7885384" cy="1224136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Одним из важных видов музыкального исполнительства детей является ритмика, или музыкально-ритмическая деятельность, основанная на тесной взаимосвязи образного содержания, выразительных возможностей музыки и разнообразных движений (физических,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музыкальноигровых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танцевальных).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3131840" y="3501008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Танцы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: бальные, народные, свободные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19872" y="47251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476672"/>
            <a:ext cx="7272808" cy="1728192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Полноценное восприятие музыки детьми и способность создавать музыкально-двигательный образ развивается путем целенаправленной организации восприятия музыки и самих движений детей.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43608" y="1772816"/>
            <a:ext cx="7128792" cy="9361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Моделирование – 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процесс создания моделей и их использование в целях формирования знаний о свойствах, структуре, отношениях, связях объектов.</a:t>
            </a:r>
          </a:p>
          <a:p>
            <a:pPr>
              <a:buNone/>
            </a:pP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1840" y="2780928"/>
            <a:ext cx="3255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Метод моделирование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4221088"/>
            <a:ext cx="1464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Предметное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15616" y="5373216"/>
            <a:ext cx="2924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Предметно - схематическое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851920" y="4941168"/>
            <a:ext cx="1483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Графическое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148064" y="5373216"/>
            <a:ext cx="1585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Пластическое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380312" y="4365104"/>
            <a:ext cx="116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Цветовое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308304" y="5373216"/>
            <a:ext cx="1617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мнемотехника</a:t>
            </a:r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 rot="3924991">
            <a:off x="2588225" y="2854197"/>
            <a:ext cx="196444" cy="17812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8518067">
            <a:off x="6878719" y="2964177"/>
            <a:ext cx="213295" cy="17681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верх 15"/>
          <p:cNvSpPr/>
          <p:nvPr/>
        </p:nvSpPr>
        <p:spPr>
          <a:xfrm rot="10800000">
            <a:off x="4355976" y="3429000"/>
            <a:ext cx="216024" cy="158417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943946">
            <a:off x="3183012" y="3397924"/>
            <a:ext cx="237346" cy="21414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верх 17"/>
          <p:cNvSpPr/>
          <p:nvPr/>
        </p:nvSpPr>
        <p:spPr>
          <a:xfrm rot="9310265">
            <a:off x="5395340" y="3382471"/>
            <a:ext cx="198244" cy="190733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 rot="8563815">
            <a:off x="6547468" y="3173168"/>
            <a:ext cx="259122" cy="256879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Предметное моделирование 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3717032"/>
            <a:ext cx="2592436" cy="2592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 rot="10800000" flipV="1">
            <a:off x="899592" y="1412776"/>
            <a:ext cx="72637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Имеет вид физической конструкции предмета или предметов, закономерно связанных.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s://cdn1.ozone.ru/s3/multimedia-g/605528294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15816" y="2132856"/>
            <a:ext cx="3384376" cy="2529233"/>
          </a:xfrm>
          <a:prstGeom prst="rect">
            <a:avLst/>
          </a:prstGeom>
          <a:noFill/>
        </p:spPr>
      </p:pic>
      <p:pic>
        <p:nvPicPr>
          <p:cNvPr id="2054" name="Picture 6" descr="https://www.bookvoed.ru/files/1836/25/53/01/7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72200" y="3573016"/>
            <a:ext cx="2592288" cy="278142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23528" y="2564904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Модель для положения рук, ног, корпуса в движениях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26885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Построение и перестроения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Предметно – схематическое моделирование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такой модели должна быть подобна главнейшим компонентом изучаемого объекта и тем связям, отношениям, которые становятся предметом познания. </a:t>
            </a:r>
          </a:p>
          <a:p>
            <a:pPr algn="ctr">
              <a:buNone/>
            </a:pP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D:\Documents\после декрета\год план\2022-2023 уч год\111 метод моделирования\карты для немотаблиц\IMG_0324.WEBP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1" y="2539180"/>
            <a:ext cx="3960440" cy="2834035"/>
          </a:xfrm>
          <a:prstGeom prst="rect">
            <a:avLst/>
          </a:prstGeom>
          <a:noFill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5461603" y="1493278"/>
            <a:ext cx="2520281" cy="437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Графическое моделирование </a:t>
            </a:r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31840" y="2636912"/>
            <a:ext cx="3024336" cy="2268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979712" y="1340768"/>
            <a:ext cx="5713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Обобщённо передают разные виды отношений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Графики, схемы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http://itd3.mycdn.me/image?id=932544214741&amp;t=20&amp;plc=MOBILE&amp;tkn=*pt21ceyo2U22Ax46FJRozQSPLeY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12160" y="4527121"/>
            <a:ext cx="2952328" cy="2214247"/>
          </a:xfrm>
          <a:prstGeom prst="rect">
            <a:avLst/>
          </a:prstGeom>
          <a:noFill/>
        </p:spPr>
      </p:pic>
      <p:pic>
        <p:nvPicPr>
          <p:cNvPr id="1031" name="Picture 7" descr="https://mamasveta.com/wp-content/uploads/2396974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1916832"/>
            <a:ext cx="2884022" cy="219118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Пластическое моделирование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 rot="10800000" flipV="1">
            <a:off x="899592" y="1268760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Осознанное проживание музыкального образа и его пластическая интерпретация. Пластическое моделирование так же определяют, как анализ – интерпретацию музыки в движении.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132856"/>
            <a:ext cx="2494235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https://www.maam.ru/upload/blogs/detsad-19234-146471787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04925" y="2492896"/>
            <a:ext cx="3139075" cy="235430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1520" y="5445224"/>
            <a:ext cx="1891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«Алый платочек»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40352" y="5013176"/>
            <a:ext cx="1196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«Хор рук»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2780928"/>
            <a:ext cx="482453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3" algn="ctr" fontAlgn="base"/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«Зеркало» и «Эхо»;</a:t>
            </a:r>
          </a:p>
          <a:p>
            <a:pPr lvl="3" algn="ctr" fontAlgn="base"/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Звукоподражание;</a:t>
            </a:r>
          </a:p>
          <a:p>
            <a:pPr lvl="3" algn="ctr" fontAlgn="base"/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Пластическое рисование музыки;</a:t>
            </a:r>
          </a:p>
          <a:p>
            <a:pPr lvl="3" algn="ctr" fontAlgn="base"/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Моделирование жестами ритмической выразительности музыки;</a:t>
            </a:r>
          </a:p>
          <a:p>
            <a:pPr lvl="3" algn="ctr" fontAlgn="base"/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Ритмизацию поэтических текстов;</a:t>
            </a:r>
          </a:p>
          <a:p>
            <a:pPr lvl="3" algn="ctr" fontAlgn="base"/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«танец сидя» (Т. Боровик);</a:t>
            </a:r>
          </a:p>
          <a:p>
            <a:pPr lvl="3" algn="ctr" fontAlgn="base"/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Участие в пластической импровизации музыкального руководителя;</a:t>
            </a:r>
          </a:p>
          <a:p>
            <a:pPr lvl="3" algn="ctr" fontAlgn="base"/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Самостоятельную пластическую импровизацию (свободные движения, передающие индивидуальное </a:t>
            </a:r>
            <a:r>
              <a:rPr lang="ru-RU" sz="1400" b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слышание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художественного образа)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91549"/>
            <a:ext cx="8856984" cy="86118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Мнемотехника</a:t>
            </a:r>
            <a:br>
              <a:rPr lang="ru-RU" dirty="0" smtClean="0"/>
            </a:br>
            <a:endParaRPr lang="ru-RU" sz="2700" dirty="0"/>
          </a:p>
        </p:txBody>
      </p:sp>
      <p:pic>
        <p:nvPicPr>
          <p:cNvPr id="1026" name="Picture 2" descr="D:\Documents\после декрета\год план\2022-2023 уч год\111 метод моделирования\карты для немотаблиц\IMG_0378.HEIC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564904"/>
            <a:ext cx="2322240" cy="30963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2060848"/>
            <a:ext cx="1576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Круги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Луллий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1720" y="836712"/>
            <a:ext cx="50405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Мнемотехника-это система методов и приемов, облегчающих процесс запоминания информации и увеличивающая объем памяти путем образования дополнительных ассоциаций.</a:t>
            </a:r>
          </a:p>
          <a:p>
            <a:endParaRPr lang="ru-RU" dirty="0"/>
          </a:p>
        </p:txBody>
      </p:sp>
      <p:pic>
        <p:nvPicPr>
          <p:cNvPr id="1027" name="Picture 3" descr="D:\Documents\после декрета\год план\2022-2023 уч год\111 метод моделирования\карты для немотаблиц\IMG_3307_cr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5364088" y="1340768"/>
            <a:ext cx="1152126" cy="3600398"/>
          </a:xfrm>
          <a:prstGeom prst="rect">
            <a:avLst/>
          </a:prstGeom>
          <a:noFill/>
        </p:spPr>
      </p:pic>
      <p:pic>
        <p:nvPicPr>
          <p:cNvPr id="1028" name="Picture 4" descr="D:\Documents\после декрета\год план\2022-2023 уч год\111 метод моделирования\карты для немотаблиц\IMG_3306_cr_cr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200000">
            <a:off x="6156176" y="3861048"/>
            <a:ext cx="2088232" cy="3096344"/>
          </a:xfrm>
          <a:prstGeom prst="rect">
            <a:avLst/>
          </a:prstGeom>
          <a:noFill/>
        </p:spPr>
      </p:pic>
      <p:pic>
        <p:nvPicPr>
          <p:cNvPr id="1029" name="Picture 5" descr="D:\Documents\после декрета\год план\2022-2023 уч год\111 метод моделирования\карты для немотаблиц\DD8D8999-C8B7-48FE-BB48-FC89059B27C1_cr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71800" y="4365104"/>
            <a:ext cx="2232248" cy="216024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292080" y="2204864"/>
            <a:ext cx="1805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Мнемодорожка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9992" y="3933056"/>
            <a:ext cx="1693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мнемотаблицы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f3962f843b5fbe2b7272967f78ea5102fe8c9e"/>
</p:tagLst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2871</TotalTime>
  <Words>481</Words>
  <Application>Microsoft Office PowerPoint</Application>
  <PresentationFormat>Экран (4:3)</PresentationFormat>
  <Paragraphs>60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«Основным орудием «думания» у детей служат образы и манипулирование ими».   Д. Брумер  Мастер - класс для воспитателей ДОУ «Метод моделирования  в музыкально – ритмической деятельности дошкольников»   подготовила Луценко Н. П.  Музыкальный Руководитель  МБДОУ Д/ C № 13 «ВИШЕНКА» гог Выкса</vt:lpstr>
      <vt:lpstr>В моделировании есть простота и возможности для комбинаторики, которые позволяют играть с изучаемым материалом. </vt:lpstr>
      <vt:lpstr>Одним из важных видов музыкального исполнительства детей является ритмика, или музыкально-ритмическая деятельность, основанная на тесной взаимосвязи образного содержания, выразительных возможностей музыки и разнообразных движений (физических, музыкальноигровых, танцевальных). </vt:lpstr>
      <vt:lpstr>Полноценное восприятие музыки детьми и способность создавать музыкально-двигательный образ развивается путем целенаправленной организации восприятия музыки и самих движений детей. </vt:lpstr>
      <vt:lpstr>Предметное моделирование </vt:lpstr>
      <vt:lpstr>Предметно – схематическое моделирование </vt:lpstr>
      <vt:lpstr>Графическое моделирование </vt:lpstr>
      <vt:lpstr>Пластическое моделирование </vt:lpstr>
      <vt:lpstr>Мнемотехника </vt:lpstr>
      <vt:lpstr>Цветовое моделирование </vt:lpstr>
      <vt:lpstr>Требования, предъявляемые к модели </vt:lpstr>
      <vt:lpstr>Этапы знакомство с моделями 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Разноцветные боковые штрихи</dc:title>
  <dc:creator>obstinate</dc:creator>
  <dc:description>Шаблон презентации с сайта https://presentation-creation.ru/</dc:description>
  <cp:lastModifiedBy>user</cp:lastModifiedBy>
  <cp:revision>1312</cp:revision>
  <dcterms:created xsi:type="dcterms:W3CDTF">2018-02-25T09:09:03Z</dcterms:created>
  <dcterms:modified xsi:type="dcterms:W3CDTF">2022-12-01T11:53:09Z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461768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