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5" r:id="rId4"/>
    <p:sldId id="268" r:id="rId5"/>
    <p:sldId id="269" r:id="rId6"/>
    <p:sldId id="270" r:id="rId7"/>
    <p:sldId id="271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74" autoAdjust="0"/>
    <p:restoredTop sz="94660"/>
  </p:normalViewPr>
  <p:slideViewPr>
    <p:cSldViewPr snapToGrid="0">
      <p:cViewPr varScale="1">
        <p:scale>
          <a:sx n="73" d="100"/>
          <a:sy n="73" d="100"/>
        </p:scale>
        <p:origin x="72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91D58-DF0F-450B-846E-46A0CC32163A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94DF-E1A3-4C91-8500-61C180E618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344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91D58-DF0F-450B-846E-46A0CC32163A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94DF-E1A3-4C91-8500-61C180E618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620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91D58-DF0F-450B-846E-46A0CC32163A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94DF-E1A3-4C91-8500-61C180E618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646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91D58-DF0F-450B-846E-46A0CC32163A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94DF-E1A3-4C91-8500-61C180E618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361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91D58-DF0F-450B-846E-46A0CC32163A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94DF-E1A3-4C91-8500-61C180E618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6787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91D58-DF0F-450B-846E-46A0CC32163A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94DF-E1A3-4C91-8500-61C180E618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004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91D58-DF0F-450B-846E-46A0CC32163A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94DF-E1A3-4C91-8500-61C180E618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289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91D58-DF0F-450B-846E-46A0CC32163A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94DF-E1A3-4C91-8500-61C180E618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9086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91D58-DF0F-450B-846E-46A0CC32163A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94DF-E1A3-4C91-8500-61C180E618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822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91D58-DF0F-450B-846E-46A0CC32163A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94DF-E1A3-4C91-8500-61C180E618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153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91D58-DF0F-450B-846E-46A0CC32163A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94DF-E1A3-4C91-8500-61C180E618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915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791D58-DF0F-450B-846E-46A0CC32163A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8694DF-E1A3-4C91-8500-61C180E618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4328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300" y="215900"/>
            <a:ext cx="3187700" cy="31877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5800" y="215900"/>
            <a:ext cx="3187700" cy="31877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300" y="3403600"/>
            <a:ext cx="3187700" cy="31877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5800" y="3403600"/>
            <a:ext cx="3187700" cy="31877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9300" y="1809750"/>
            <a:ext cx="3187700" cy="318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204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200" y="228600"/>
            <a:ext cx="3314700" cy="33147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200" y="3543300"/>
            <a:ext cx="3314700" cy="33147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8900" y="228600"/>
            <a:ext cx="3314700" cy="33147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8900" y="3543300"/>
            <a:ext cx="3314700" cy="33147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3600" y="1663700"/>
            <a:ext cx="3314700" cy="331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917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200" y="88900"/>
            <a:ext cx="3657600" cy="36576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200" y="3200400"/>
            <a:ext cx="3657600" cy="3657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1100" y="88900"/>
            <a:ext cx="3657600" cy="36576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4450" y="3200400"/>
            <a:ext cx="3657600" cy="36576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5350" y="1143000"/>
            <a:ext cx="36576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945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«Какая бывает мебель?»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75" y="1436687"/>
            <a:ext cx="9239250" cy="500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847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3100" y="0"/>
            <a:ext cx="7632700" cy="6836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423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700" y="0"/>
            <a:ext cx="10160000" cy="675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857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0675" y="203199"/>
            <a:ext cx="5927725" cy="6568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020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5</Words>
  <Application>Microsoft Office PowerPoint</Application>
  <PresentationFormat>Широкоэкранный</PresentationFormat>
  <Paragraphs>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«Какая бывает мебель?»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10</cp:revision>
  <dcterms:created xsi:type="dcterms:W3CDTF">2022-12-11T14:20:58Z</dcterms:created>
  <dcterms:modified xsi:type="dcterms:W3CDTF">2022-12-15T16:55:22Z</dcterms:modified>
</cp:coreProperties>
</file>