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F7D0D-9244-4DB6-84A7-73F3FF24AA8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6316E-132F-415A-AB13-5EBB6671B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101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F7D0D-9244-4DB6-84A7-73F3FF24AA8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6316E-132F-415A-AB13-5EBB6671B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105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F7D0D-9244-4DB6-84A7-73F3FF24AA8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6316E-132F-415A-AB13-5EBB6671B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593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0F547-A35B-40B8-B2D0-F23E122E9C2C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7550E-CA2F-4AD3-AAF4-E41D1F014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530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AB550-0AA4-426F-9A03-619BB71285DC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251D8-8BCB-4F91-B57B-CDF80EC83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283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E2DB4-9844-4784-B30C-AE21CC16B5BE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0B987-0242-4833-8FB2-A36D11C1E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122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F4749-228C-43CE-A4F5-B41D5AAC1DAE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B2352-F377-4144-BE03-9B167BA337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839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AD5C3-C2C3-4F06-BDBA-4A83AEB9A613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90FB3-E1B8-47AB-B300-8FDDE8DBE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161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EE0A1-5599-4CDF-BB69-C7001A362729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41D37-D580-4998-A11B-4F2085C62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9662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9A607-2546-4670-B6D6-894DA49B0FE4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EA711-E9B2-4CB1-BDCA-521E36B0A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2182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6A6D0-B861-4D98-AE02-538CB6C134F3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AA565-8A4B-4D8F-BA2C-04B0AFB266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283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F7D0D-9244-4DB6-84A7-73F3FF24AA8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6316E-132F-415A-AB13-5EBB6671B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5228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E5DEE-F0A4-460F-8DD6-A525ADB83ACA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0ED27-2275-4BA9-8A02-7815EEEE4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489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D2939-3F60-4CD2-880B-3DAA39EE7D5E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4640A-382E-4F7E-A690-50E6EF640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1397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686DB-D9EC-4E4D-B92B-FFF84B2595CB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AC35E-9CD8-461D-AAB8-D3864CEA6C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386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F7D0D-9244-4DB6-84A7-73F3FF24AA8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6316E-132F-415A-AB13-5EBB6671B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738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F7D0D-9244-4DB6-84A7-73F3FF24AA8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6316E-132F-415A-AB13-5EBB6671B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524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F7D0D-9244-4DB6-84A7-73F3FF24AA8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6316E-132F-415A-AB13-5EBB6671B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439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F7D0D-9244-4DB6-84A7-73F3FF24AA8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6316E-132F-415A-AB13-5EBB6671B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117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F7D0D-9244-4DB6-84A7-73F3FF24AA8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6316E-132F-415A-AB13-5EBB6671B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475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F7D0D-9244-4DB6-84A7-73F3FF24AA8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6316E-132F-415A-AB13-5EBB6671B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285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F7D0D-9244-4DB6-84A7-73F3FF24AA8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6316E-132F-415A-AB13-5EBB6671B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51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F7D0D-9244-4DB6-84A7-73F3FF24AA8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6316E-132F-415A-AB13-5EBB6671B0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806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0FD3108-E50F-449D-A365-F52C3F2678CC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46108F-E054-499C-92B7-FA4A8A680C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534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025651" y="277813"/>
            <a:ext cx="834707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Государственное дошкольное бюджетное образовательное учреждение детский сад № 71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>
                <a:ln>
                  <a:noFill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общеразвивающего вида с приоритетным осуществлением деятельности по физическому развитию детей Калининского района Санкт – Петербурга</a:t>
            </a:r>
          </a:p>
        </p:txBody>
      </p:sp>
      <p:sp>
        <p:nvSpPr>
          <p:cNvPr id="2051" name="TextBox 8"/>
          <p:cNvSpPr txBox="1">
            <a:spLocks noChangeArrowheads="1"/>
          </p:cNvSpPr>
          <p:nvPr/>
        </p:nvSpPr>
        <p:spPr bwMode="auto">
          <a:xfrm>
            <a:off x="2881313" y="2065338"/>
            <a:ext cx="69834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Дидактическая игра с использованием ИКТ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средний дошкольный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возраст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«Мебель разная нужна»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2052" name="TextBox 9"/>
          <p:cNvSpPr txBox="1">
            <a:spLocks noChangeArrowheads="1"/>
          </p:cNvSpPr>
          <p:nvPr/>
        </p:nvSpPr>
        <p:spPr bwMode="auto">
          <a:xfrm>
            <a:off x="7739379" y="4513947"/>
            <a:ext cx="445262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Авторы: Федорова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Лариса Петровна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                Николаева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Юлия Александровна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  <p:sp>
        <p:nvSpPr>
          <p:cNvPr id="2053" name="TextBox 10"/>
          <p:cNvSpPr txBox="1">
            <a:spLocks noChangeArrowheads="1"/>
          </p:cNvSpPr>
          <p:nvPr/>
        </p:nvSpPr>
        <p:spPr bwMode="auto">
          <a:xfrm>
            <a:off x="5048250" y="5957888"/>
            <a:ext cx="23304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Санкт-Петербург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t>2022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42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1700" y="733425"/>
            <a:ext cx="10515600" cy="22987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словаря детей по лексической теме «Мебель» посредством дидактических игр и упражнений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6000" y="3552825"/>
            <a:ext cx="10515600" cy="2543175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азвивать умение детей отвечать на вопросы при помощи картинок;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Упражнять детей в умение согласовывать существительные  с числительными 1,2,3,4,5);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пособствовать  расширению и активизации речевой деятельности детей;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инициативность и самостоятельность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87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«Назови ласково»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1578" y="1534885"/>
            <a:ext cx="6021977" cy="4516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9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405" y="105955"/>
            <a:ext cx="4561182" cy="6569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073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265" y="724782"/>
            <a:ext cx="11549935" cy="505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88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2900" y="184693"/>
            <a:ext cx="5356620" cy="627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878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900" y="-139700"/>
            <a:ext cx="9994900" cy="748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33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«Сосчитай-ка»</a:t>
            </a:r>
            <a:endParaRPr lang="ru-RU" dirty="0"/>
          </a:p>
        </p:txBody>
      </p:sp>
      <p:pic>
        <p:nvPicPr>
          <p:cNvPr id="1026" name="Picture 2" descr="https://papik.pro/uploads/posts/2021-12/1639221272_47-papik-pro-p-krovat-klipart-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574" y="1790700"/>
            <a:ext cx="3933825" cy="221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papik.pro/uploads/posts/2021-12/1639221272_47-papik-pro-p-krovat-klipart-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5074" y="1790699"/>
            <a:ext cx="3933825" cy="221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papik.pro/uploads/posts/2021-12/1639221272_47-papik-pro-p-krovat-klipart-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574" y="4254499"/>
            <a:ext cx="3933825" cy="221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papik.pro/uploads/posts/2021-12/1639221272_47-papik-pro-p-krovat-klipart-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9074" y="4254498"/>
            <a:ext cx="3933825" cy="221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papik.pro/uploads/posts/2021-12/1639221272_47-papik-pro-p-krovat-klipart-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77275" y="2565398"/>
            <a:ext cx="3514726" cy="221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069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Широкоэкранный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1_Тема Office</vt:lpstr>
      <vt:lpstr>Презентация PowerPoint</vt:lpstr>
      <vt:lpstr>Цель:   - активизация словаря детей по лексической теме «Мебель» посредством дидактических игр и упражнений  Задачи:</vt:lpstr>
      <vt:lpstr>«Назови ласково»</vt:lpstr>
      <vt:lpstr>Презентация PowerPoint</vt:lpstr>
      <vt:lpstr>Презентация PowerPoint</vt:lpstr>
      <vt:lpstr>Презентация PowerPoint</vt:lpstr>
      <vt:lpstr>Презентация PowerPoint</vt:lpstr>
      <vt:lpstr>«Сосчитай-ка»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</cp:revision>
  <dcterms:created xsi:type="dcterms:W3CDTF">2022-12-15T16:55:06Z</dcterms:created>
  <dcterms:modified xsi:type="dcterms:W3CDTF">2022-12-15T16:55:18Z</dcterms:modified>
</cp:coreProperties>
</file>