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176" y="78"/>
      </p:cViewPr>
      <p:guideLst>
        <p:guide orient="horz" pos="2183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708DDF-42BF-41B2-BC59-A598DEDCE75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8F571-5C2E-46D7-ABFD-ABB17111E4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72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48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6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78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41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79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18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785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492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64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343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658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0FC3E-50CB-443B-892C-53EC9EA03370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6D1DB-E84D-4778-92C8-73AE99288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94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slide" Target="slide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950E42A-6D15-4838-A9FA-DEC7E7E05E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21" b="50000"/>
          <a:stretch/>
        </p:blipFill>
        <p:spPr bwMode="auto">
          <a:xfrm>
            <a:off x="0" y="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4634492-012F-488D-9FED-74E82027F0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3" r="35268" b="50000"/>
          <a:stretch/>
        </p:blipFill>
        <p:spPr bwMode="auto">
          <a:xfrm>
            <a:off x="8295171" y="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D4BE3E7-A367-4C0E-96B0-D392719B0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7" t="50000" r="69808"/>
          <a:stretch/>
        </p:blipFill>
        <p:spPr bwMode="auto">
          <a:xfrm>
            <a:off x="1610829" y="342900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FE4E9E2-1DB5-487B-B78D-71CBA1C3B3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9" t="50000" r="-758"/>
          <a:stretch/>
        </p:blipFill>
        <p:spPr bwMode="auto">
          <a:xfrm>
            <a:off x="6628365" y="342900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E30BE4C-BBC3-4D28-BA1B-B0366078D17C}"/>
              </a:ext>
            </a:extLst>
          </p:cNvPr>
          <p:cNvSpPr/>
          <p:nvPr/>
        </p:nvSpPr>
        <p:spPr>
          <a:xfrm>
            <a:off x="0" y="198783"/>
            <a:ext cx="9906000" cy="535387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Путешествие</a:t>
            </a:r>
          </a:p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В</a:t>
            </a:r>
          </a:p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город профессий</a:t>
            </a:r>
          </a:p>
        </p:txBody>
      </p:sp>
    </p:spTree>
    <p:extLst>
      <p:ext uri="{BB962C8B-B14F-4D97-AF65-F5344CB8AC3E}">
        <p14:creationId xmlns:p14="http://schemas.microsoft.com/office/powerpoint/2010/main" val="2151445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BE6B7D2-A914-4762-BB2A-F70E87ECF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49" y="1378226"/>
            <a:ext cx="2001080" cy="3481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2BF3DE9-57A8-413E-A345-F8547E1C756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4" b="4185"/>
          <a:stretch/>
        </p:blipFill>
        <p:spPr>
          <a:xfrm>
            <a:off x="7324365" y="1378226"/>
            <a:ext cx="2581635" cy="3604592"/>
          </a:xfrm>
          <a:prstGeom prst="rect">
            <a:avLst/>
          </a:prstGeom>
        </p:spPr>
      </p:pic>
      <p:sp>
        <p:nvSpPr>
          <p:cNvPr id="2" name="Прямоугольник 1">
            <a:hlinkClick r:id="rId4" action="ppaction://hlinksldjump"/>
            <a:extLst>
              <a:ext uri="{FF2B5EF4-FFF2-40B4-BE49-F238E27FC236}">
                <a16:creationId xmlns:a16="http://schemas.microsoft.com/office/drawing/2014/main" id="{DAFFED58-0AF0-4E6F-95F0-C84E280FC67F}"/>
              </a:ext>
            </a:extLst>
          </p:cNvPr>
          <p:cNvSpPr/>
          <p:nvPr/>
        </p:nvSpPr>
        <p:spPr>
          <a:xfrm>
            <a:off x="755375" y="430695"/>
            <a:ext cx="2928730" cy="144448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Ребусы</a:t>
            </a:r>
          </a:p>
        </p:txBody>
      </p:sp>
      <p:sp>
        <p:nvSpPr>
          <p:cNvPr id="3" name="Прямоугольник 2">
            <a:hlinkClick r:id="rId4" action="ppaction://hlinksldjump"/>
            <a:extLst>
              <a:ext uri="{FF2B5EF4-FFF2-40B4-BE49-F238E27FC236}">
                <a16:creationId xmlns:a16="http://schemas.microsoft.com/office/drawing/2014/main" id="{6F202190-1F7D-4E7A-914D-4B58BCBD3ACC}"/>
              </a:ext>
            </a:extLst>
          </p:cNvPr>
          <p:cNvSpPr/>
          <p:nvPr/>
        </p:nvSpPr>
        <p:spPr>
          <a:xfrm>
            <a:off x="6221896" y="430696"/>
            <a:ext cx="2928730" cy="144448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Загадки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FB6C6E0-C9A7-4040-883A-CAE356F84196}"/>
              </a:ext>
            </a:extLst>
          </p:cNvPr>
          <p:cNvSpPr/>
          <p:nvPr/>
        </p:nvSpPr>
        <p:spPr>
          <a:xfrm>
            <a:off x="755375" y="4260575"/>
            <a:ext cx="2928730" cy="144448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Назови</a:t>
            </a:r>
          </a:p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профессию</a:t>
            </a:r>
          </a:p>
        </p:txBody>
      </p:sp>
      <p:sp>
        <p:nvSpPr>
          <p:cNvPr id="5" name="Прямоугольник 4">
            <a:hlinkClick r:id="rId5" action="ppaction://hlinksldjump"/>
            <a:extLst>
              <a:ext uri="{FF2B5EF4-FFF2-40B4-BE49-F238E27FC236}">
                <a16:creationId xmlns:a16="http://schemas.microsoft.com/office/drawing/2014/main" id="{5608022C-950A-4655-AC43-19D0F5392ADA}"/>
              </a:ext>
            </a:extLst>
          </p:cNvPr>
          <p:cNvSpPr/>
          <p:nvPr/>
        </p:nvSpPr>
        <p:spPr>
          <a:xfrm>
            <a:off x="6221895" y="4260575"/>
            <a:ext cx="2928730" cy="144448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Покажи</a:t>
            </a:r>
          </a:p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профессию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3E4713C-C2A9-4EA6-9597-08BF9F41E1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1" t="50000" r="28462"/>
          <a:stretch/>
        </p:blipFill>
        <p:spPr bwMode="auto">
          <a:xfrm>
            <a:off x="3952460" y="3429000"/>
            <a:ext cx="200107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DD82F1C-6C2B-482C-AC76-A782178F13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14" t="290" r="906" b="49710"/>
          <a:stretch/>
        </p:blipFill>
        <p:spPr bwMode="auto">
          <a:xfrm>
            <a:off x="4147584" y="19879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везда: 10 точек 10">
            <a:hlinkClick r:id="rId4" action="ppaction://hlinksldjump"/>
            <a:extLst>
              <a:ext uri="{FF2B5EF4-FFF2-40B4-BE49-F238E27FC236}">
                <a16:creationId xmlns:a16="http://schemas.microsoft.com/office/drawing/2014/main" id="{3B4C9746-E372-4E3A-98B6-970BB4170481}"/>
              </a:ext>
            </a:extLst>
          </p:cNvPr>
          <p:cNvSpPr/>
          <p:nvPr/>
        </p:nvSpPr>
        <p:spPr>
          <a:xfrm>
            <a:off x="8504581" y="5705062"/>
            <a:ext cx="914400" cy="914400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5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9E4228F-8DEB-40A8-B3E3-C21DAF3CE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" y="-1"/>
            <a:ext cx="9906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Управляющая кнопка: &quot;На главную&quot;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4BDEC08F-5F0F-423B-9748-C257BB5DE469}"/>
              </a:ext>
            </a:extLst>
          </p:cNvPr>
          <p:cNvSpPr/>
          <p:nvPr/>
        </p:nvSpPr>
        <p:spPr>
          <a:xfrm>
            <a:off x="8622762" y="5602429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603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0D47C6-C03F-4CBE-92A0-CEABB0A9E784}"/>
              </a:ext>
            </a:extLst>
          </p:cNvPr>
          <p:cNvSpPr txBox="1"/>
          <p:nvPr/>
        </p:nvSpPr>
        <p:spPr>
          <a:xfrm>
            <a:off x="4005446" y="4480109"/>
            <a:ext cx="398698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Arial Black" panose="020B0A04020102020204" pitchFamily="34" charset="0"/>
              </a:rPr>
              <a:t>учитель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344C328-1CB9-44D6-99B6-DC5BA09D97B0}"/>
              </a:ext>
            </a:extLst>
          </p:cNvPr>
          <p:cNvSpPr/>
          <p:nvPr/>
        </p:nvSpPr>
        <p:spPr>
          <a:xfrm>
            <a:off x="4005446" y="1553368"/>
            <a:ext cx="5643602" cy="257176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EBAC760-2B6D-4AC4-BCAF-5BA725C03F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86" t="3342" r="27094" b="5627"/>
          <a:stretch/>
        </p:blipFill>
        <p:spPr bwMode="auto">
          <a:xfrm>
            <a:off x="671566" y="394252"/>
            <a:ext cx="2981739" cy="606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95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771E56-5D86-4C2E-9BE3-A759200533ED}"/>
              </a:ext>
            </a:extLst>
          </p:cNvPr>
          <p:cNvSpPr txBox="1"/>
          <p:nvPr/>
        </p:nvSpPr>
        <p:spPr>
          <a:xfrm>
            <a:off x="4119283" y="4493361"/>
            <a:ext cx="50610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Arial Black" panose="020B0A04020102020204" pitchFamily="34" charset="0"/>
              </a:rPr>
              <a:t>машинист</a:t>
            </a:r>
          </a:p>
        </p:txBody>
      </p:sp>
      <p:pic>
        <p:nvPicPr>
          <p:cNvPr id="3" name="Picture 2" descr="РЕБУС МАШИНИСТ.">
            <a:extLst>
              <a:ext uri="{FF2B5EF4-FFF2-40B4-BE49-F238E27FC236}">
                <a16:creationId xmlns:a16="http://schemas.microsoft.com/office/drawing/2014/main" id="{3E0FC0BC-A2CB-43B4-93F1-D40F59D7E3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" t="16926" r="9874" b="31100"/>
          <a:stretch/>
        </p:blipFill>
        <p:spPr bwMode="auto">
          <a:xfrm>
            <a:off x="4119283" y="1746971"/>
            <a:ext cx="5412682" cy="2397701"/>
          </a:xfrm>
          <a:prstGeom prst="rect">
            <a:avLst/>
          </a:prstGeom>
          <a:noFill/>
          <a:ln w="127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AF3AC8B-4316-4541-86F3-9611738A08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87" y="1122734"/>
            <a:ext cx="3727469" cy="461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88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672550F-AD2D-423B-8F1A-41B5A846E1BE}"/>
              </a:ext>
            </a:extLst>
          </p:cNvPr>
          <p:cNvSpPr/>
          <p:nvPr/>
        </p:nvSpPr>
        <p:spPr>
          <a:xfrm>
            <a:off x="4065577" y="1940570"/>
            <a:ext cx="5643602" cy="257176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92E0D5C-87E3-42AE-BB53-4445E9D3D01A}"/>
              </a:ext>
            </a:extLst>
          </p:cNvPr>
          <p:cNvSpPr txBox="1"/>
          <p:nvPr/>
        </p:nvSpPr>
        <p:spPr>
          <a:xfrm>
            <a:off x="4065577" y="4917430"/>
            <a:ext cx="45544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Arial Black" panose="020B0A04020102020204" pitchFamily="34" charset="0"/>
              </a:rPr>
              <a:t>водитель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BBF8602-1655-4198-AC82-35FDAFE7B0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BFCF7"/>
              </a:clrFrom>
              <a:clrTo>
                <a:srgbClr val="FBFC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6"/>
          <a:stretch/>
        </p:blipFill>
        <p:spPr bwMode="auto">
          <a:xfrm>
            <a:off x="130561" y="1099930"/>
            <a:ext cx="3812802" cy="481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597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1A97B0-0ABF-4047-9172-0CD7D8DA63A8}"/>
              </a:ext>
            </a:extLst>
          </p:cNvPr>
          <p:cNvSpPr txBox="1"/>
          <p:nvPr/>
        </p:nvSpPr>
        <p:spPr>
          <a:xfrm>
            <a:off x="4111463" y="4427100"/>
            <a:ext cx="3474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Arial Black" panose="020B0A04020102020204" pitchFamily="34" charset="0"/>
              </a:rPr>
              <a:t>тренер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F08AB43-4C36-4A41-B865-392C10CB77C4}"/>
              </a:ext>
            </a:extLst>
          </p:cNvPr>
          <p:cNvSpPr/>
          <p:nvPr/>
        </p:nvSpPr>
        <p:spPr>
          <a:xfrm>
            <a:off x="4111463" y="1677011"/>
            <a:ext cx="5643602" cy="257176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5EF6F57-669C-43D9-A5BE-9D168CF102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2" r="25779"/>
          <a:stretch/>
        </p:blipFill>
        <p:spPr bwMode="auto">
          <a:xfrm>
            <a:off x="477079" y="860230"/>
            <a:ext cx="2239616" cy="522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07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5A6E0A3-3E47-42DE-AA1F-D9A61D7AEAE8}"/>
              </a:ext>
            </a:extLst>
          </p:cNvPr>
          <p:cNvSpPr/>
          <p:nvPr/>
        </p:nvSpPr>
        <p:spPr>
          <a:xfrm>
            <a:off x="3977704" y="1202208"/>
            <a:ext cx="5643602" cy="257176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33B7C5-B4C7-448F-ABDB-E98426C5B0DA}"/>
              </a:ext>
            </a:extLst>
          </p:cNvPr>
          <p:cNvSpPr txBox="1"/>
          <p:nvPr/>
        </p:nvSpPr>
        <p:spPr>
          <a:xfrm>
            <a:off x="3977704" y="4188562"/>
            <a:ext cx="341151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Arial Black" panose="020B0A04020102020204" pitchFamily="34" charset="0"/>
              </a:rPr>
              <a:t>доктор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BE4FC9A-50CA-48CC-9137-DBF0675C83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694" y="801728"/>
            <a:ext cx="3313044" cy="533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59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8F68433-7CB1-4398-BF2A-D5269BF95D02}"/>
              </a:ext>
            </a:extLst>
          </p:cNvPr>
          <p:cNvSpPr/>
          <p:nvPr/>
        </p:nvSpPr>
        <p:spPr>
          <a:xfrm>
            <a:off x="4064673" y="1255571"/>
            <a:ext cx="5643602" cy="257176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9C81EB-8A99-4DC5-8F8D-8D3F9E1EDC68}"/>
              </a:ext>
            </a:extLst>
          </p:cNvPr>
          <p:cNvSpPr txBox="1"/>
          <p:nvPr/>
        </p:nvSpPr>
        <p:spPr>
          <a:xfrm>
            <a:off x="4064673" y="4188561"/>
            <a:ext cx="46121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Arial Black" panose="020B0A04020102020204" pitchFamily="34" charset="0"/>
              </a:rPr>
              <a:t>кондитер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892F356F-B032-4B4A-8396-C8D0386757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5" t="7722" r="7380" b="6396"/>
          <a:stretch/>
        </p:blipFill>
        <p:spPr bwMode="auto">
          <a:xfrm>
            <a:off x="197725" y="990527"/>
            <a:ext cx="3773126" cy="4407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&quot;На главную&quot; 3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6E400CAD-3253-44BA-99E4-BEF40FF31921}"/>
              </a:ext>
            </a:extLst>
          </p:cNvPr>
          <p:cNvSpPr/>
          <p:nvPr/>
        </p:nvSpPr>
        <p:spPr>
          <a:xfrm>
            <a:off x="8622762" y="5602429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70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969</TotalTime>
  <Words>16</Words>
  <Application>Microsoft Office PowerPoint</Application>
  <PresentationFormat>Лист A4 (210x297 мм)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11</cp:revision>
  <dcterms:created xsi:type="dcterms:W3CDTF">2022-12-14T14:48:44Z</dcterms:created>
  <dcterms:modified xsi:type="dcterms:W3CDTF">2022-12-15T09:38:19Z</dcterms:modified>
</cp:coreProperties>
</file>