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380" r:id="rId10"/>
    <p:sldId id="376" r:id="rId11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1176" y="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36EFD-2731-4AEC-851A-A9D15D9CF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B425CE-81BF-4809-AEAC-F0D9A1075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522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01713" y="1252538"/>
            <a:ext cx="4884737" cy="338296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292DB-45E7-44EC-8F6F-CEDE8CAEF44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501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8629-DD26-4EB3-BF87-4CB1D955F52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1AB0-530E-4128-B2AA-7C214ACC0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580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8629-DD26-4EB3-BF87-4CB1D955F52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1AB0-530E-4128-B2AA-7C214ACC0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886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8629-DD26-4EB3-BF87-4CB1D955F52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1AB0-530E-4128-B2AA-7C214ACC0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351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8629-DD26-4EB3-BF87-4CB1D955F52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1AB0-530E-4128-B2AA-7C214ACC0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461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8629-DD26-4EB3-BF87-4CB1D955F52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1AB0-530E-4128-B2AA-7C214ACC0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600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8629-DD26-4EB3-BF87-4CB1D955F52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1AB0-530E-4128-B2AA-7C214ACC0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804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8629-DD26-4EB3-BF87-4CB1D955F52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1AB0-530E-4128-B2AA-7C214ACC0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068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8629-DD26-4EB3-BF87-4CB1D955F52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1AB0-530E-4128-B2AA-7C214ACC0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297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8629-DD26-4EB3-BF87-4CB1D955F52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1AB0-530E-4128-B2AA-7C214ACC0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146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8629-DD26-4EB3-BF87-4CB1D955F52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1AB0-530E-4128-B2AA-7C214ACC0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285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78629-DD26-4EB3-BF87-4CB1D955F52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81AB0-530E-4128-B2AA-7C214ACC0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947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78629-DD26-4EB3-BF87-4CB1D955F52F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81AB0-530E-4128-B2AA-7C214ACC0E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723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png"/><Relationship Id="rId10" Type="http://schemas.openxmlformats.org/officeDocument/2006/relationships/image" Target="../media/image22.jpe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950E42A-6D15-4838-A9FA-DEC7E7E05E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721" b="50000"/>
          <a:stretch/>
        </p:blipFill>
        <p:spPr bwMode="auto">
          <a:xfrm>
            <a:off x="0" y="0"/>
            <a:ext cx="161082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D4634492-012F-488D-9FED-74E82027F0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53" r="35268" b="50000"/>
          <a:stretch/>
        </p:blipFill>
        <p:spPr bwMode="auto">
          <a:xfrm>
            <a:off x="8295171" y="0"/>
            <a:ext cx="161082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5D4BE3E7-A367-4C0E-96B0-D392719B0F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7" t="50000" r="69808"/>
          <a:stretch/>
        </p:blipFill>
        <p:spPr bwMode="auto">
          <a:xfrm>
            <a:off x="1610829" y="3429000"/>
            <a:ext cx="161082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3FE4E9E2-1DB5-487B-B78D-71CBA1C3B3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79" t="50000" r="-758"/>
          <a:stretch/>
        </p:blipFill>
        <p:spPr bwMode="auto">
          <a:xfrm>
            <a:off x="6628365" y="3429000"/>
            <a:ext cx="161082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E30BE4C-BBC3-4D28-BA1B-B0366078D17C}"/>
              </a:ext>
            </a:extLst>
          </p:cNvPr>
          <p:cNvSpPr/>
          <p:nvPr/>
        </p:nvSpPr>
        <p:spPr>
          <a:xfrm>
            <a:off x="0" y="198783"/>
            <a:ext cx="9906000" cy="535387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8000" b="1" dirty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Путешествие</a:t>
            </a:r>
          </a:p>
          <a:p>
            <a:pPr algn="ctr"/>
            <a:r>
              <a:rPr lang="ru-RU" sz="8000" b="1" dirty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В</a:t>
            </a:r>
          </a:p>
          <a:p>
            <a:pPr algn="ctr"/>
            <a:r>
              <a:rPr lang="ru-RU" sz="8000" b="1" dirty="0">
                <a:ln/>
                <a:solidFill>
                  <a:schemeClr val="accent4"/>
                </a:solidFill>
                <a:latin typeface="Arial Black" panose="020B0A04020102020204" pitchFamily="34" charset="0"/>
              </a:rPr>
              <a:t>город профессий</a:t>
            </a:r>
          </a:p>
        </p:txBody>
      </p:sp>
    </p:spTree>
    <p:extLst>
      <p:ext uri="{BB962C8B-B14F-4D97-AF65-F5344CB8AC3E}">
        <p14:creationId xmlns:p14="http://schemas.microsoft.com/office/powerpoint/2010/main" val="21514457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врач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10373" y="4778810"/>
            <a:ext cx="1931611" cy="165566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18" descr="Художник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37418" y="2399931"/>
            <a:ext cx="1666019" cy="187125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" name="Picture 14" descr="актёр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37415" y="7540"/>
            <a:ext cx="1706168" cy="163167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453519" y="1799159"/>
            <a:ext cx="655352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ДИПЛОМ</a:t>
            </a:r>
          </a:p>
          <a:p>
            <a:pPr algn="ctr"/>
            <a:endParaRPr lang="ru-RU" sz="2000" b="1" dirty="0">
              <a:solidFill>
                <a:srgbClr val="C0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НАГРАЖДАЮТСЯ</a:t>
            </a:r>
            <a:r>
              <a:rPr lang="en-US" sz="2000" dirty="0"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endParaRPr lang="ru-RU" sz="2000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/>
            <a:endParaRPr lang="ru-RU" sz="2000" dirty="0"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учащиеся 1 Е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класса</a:t>
            </a:r>
          </a:p>
          <a:p>
            <a:pPr algn="ctr"/>
            <a:endParaRPr lang="ru-RU" sz="20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за активное участие в интерактивной игре  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«Все профессии нужны, все профессии важны!»</a:t>
            </a:r>
          </a:p>
        </p:txBody>
      </p:sp>
      <p:pic>
        <p:nvPicPr>
          <p:cNvPr id="1028" name="Picture 4" descr="http://sch130.minsk.edu.by/sm_full.aspx?guid=121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981" y="4957538"/>
            <a:ext cx="1337130" cy="1631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2-tub-ru.yandex.net/i?id=1e0a526a1c6194469b37a766146e0696&amp;n=33&amp;h=215&amp;w=21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162" y="-13583"/>
            <a:ext cx="1518110" cy="155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ddu189.minsk.edu.by/ru/sm.aspx?guid=57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834" y="73440"/>
            <a:ext cx="1590524" cy="1725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ds02.infourok.ru/uploads/ex/0b80/000143ff-dd3fab06/hello_html_m63b5a781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97" y="4914437"/>
            <a:ext cx="1370932" cy="164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im2-tub-ru.yandex.net/i?id=6119e7905100886308a2c563b5ab185c&amp;n=33&amp;h=215&amp;w=148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99932"/>
            <a:ext cx="1294138" cy="1871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://images.clipartpanda.com/science-equipment-clipart-18862130-illustration--cartoon-character-scientist-in-laboratory-on-white-background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296" y="73441"/>
            <a:ext cx="1380217" cy="1380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https://yt3.ggpht.com/-Vrx8ZaxHS2U/AAAAAAAAAAI/AAAAAAAAAAA/eiugp-q9qKg/s900-c-k-no-mo-rj-c0xffffff/photo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270" y="4953789"/>
            <a:ext cx="1612006" cy="1612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https://2.bp.blogspot.com/-hSC9Ho3YVgo/V8avWLpD-nI/AAAAAAAAC9o/S-kW2uqmWFElHIAuNzHtllgfE_TRjW3wQCLcB/s1600/499_html_53181226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19" y="-198240"/>
            <a:ext cx="1436649" cy="202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https://dhuh3lqp0wlh3.cloudfront.net/19/3258f0bcfb11e392b2231a799766a6/handyman-spencer-ulrich-daytona-beach-ac1ae0f3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911" y="4869348"/>
            <a:ext cx="1738090" cy="1738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0863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доктор.jpg">
            <a:extLst>
              <a:ext uri="{FF2B5EF4-FFF2-40B4-BE49-F238E27FC236}">
                <a16:creationId xmlns:a16="http://schemas.microsoft.com/office/drawing/2014/main" id="{3CAE963C-9556-4C4C-B5F3-C0038C1010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lum bright="-20000" contrast="30000"/>
          </a:blip>
          <a:stretch>
            <a:fillRect/>
          </a:stretch>
        </p:blipFill>
        <p:spPr>
          <a:xfrm>
            <a:off x="4938464" y="634033"/>
            <a:ext cx="4572000" cy="569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Текст 5">
            <a:extLst>
              <a:ext uri="{FF2B5EF4-FFF2-40B4-BE49-F238E27FC236}">
                <a16:creationId xmlns:a16="http://schemas.microsoft.com/office/drawing/2014/main" id="{A2C31DBB-056F-40FE-A4C9-B665ED75DCEC}"/>
              </a:ext>
            </a:extLst>
          </p:cNvPr>
          <p:cNvSpPr txBox="1">
            <a:spLocks/>
          </p:cNvSpPr>
          <p:nvPr/>
        </p:nvSpPr>
        <p:spPr>
          <a:xfrm>
            <a:off x="366464" y="634032"/>
            <a:ext cx="4572000" cy="27949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>
                <a:latin typeface="Arial Black" panose="020B0A04020102020204" pitchFamily="34" charset="0"/>
              </a:rPr>
              <a:t>Кто в дни болезней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>
                <a:latin typeface="Arial Black" panose="020B0A04020102020204" pitchFamily="34" charset="0"/>
              </a:rPr>
              <a:t>Всех полезней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>
                <a:latin typeface="Arial Black" panose="020B0A04020102020204" pitchFamily="34" charset="0"/>
              </a:rPr>
              <a:t>И лечит нас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>
                <a:latin typeface="Arial Black" panose="020B0A04020102020204" pitchFamily="34" charset="0"/>
              </a:rPr>
              <a:t>От всех болезней?</a:t>
            </a:r>
          </a:p>
        </p:txBody>
      </p:sp>
      <p:sp>
        <p:nvSpPr>
          <p:cNvPr id="4" name="Горизонтальный свиток 7">
            <a:extLst>
              <a:ext uri="{FF2B5EF4-FFF2-40B4-BE49-F238E27FC236}">
                <a16:creationId xmlns:a16="http://schemas.microsoft.com/office/drawing/2014/main" id="{73D3EE0B-35A1-4B52-B757-0E33CBA1A52A}"/>
              </a:ext>
            </a:extLst>
          </p:cNvPr>
          <p:cNvSpPr/>
          <p:nvPr/>
        </p:nvSpPr>
        <p:spPr>
          <a:xfrm>
            <a:off x="2555776" y="5589240"/>
            <a:ext cx="45719" cy="45719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Горизонтальный свиток 9">
            <a:extLst>
              <a:ext uri="{FF2B5EF4-FFF2-40B4-BE49-F238E27FC236}">
                <a16:creationId xmlns:a16="http://schemas.microsoft.com/office/drawing/2014/main" id="{8A9CC284-3C34-4345-A45F-6B7611ECA17D}"/>
              </a:ext>
            </a:extLst>
          </p:cNvPr>
          <p:cNvSpPr/>
          <p:nvPr/>
        </p:nvSpPr>
        <p:spPr>
          <a:xfrm>
            <a:off x="1075116" y="4721376"/>
            <a:ext cx="2232248" cy="1484784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ДОКТОР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598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повар.jpg">
            <a:extLst>
              <a:ext uri="{FF2B5EF4-FFF2-40B4-BE49-F238E27FC236}">
                <a16:creationId xmlns:a16="http://schemas.microsoft.com/office/drawing/2014/main" id="{843B53BF-7DB3-42BF-8F0C-48037C4867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lum bright="-10000" contrast="30000"/>
          </a:blip>
          <a:stretch>
            <a:fillRect/>
          </a:stretch>
        </p:blipFill>
        <p:spPr>
          <a:xfrm>
            <a:off x="5130385" y="545822"/>
            <a:ext cx="4572000" cy="569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Текст 3">
            <a:extLst>
              <a:ext uri="{FF2B5EF4-FFF2-40B4-BE49-F238E27FC236}">
                <a16:creationId xmlns:a16="http://schemas.microsoft.com/office/drawing/2014/main" id="{C6014E10-10F5-4A1A-A38C-2CD4BE52B8F6}"/>
              </a:ext>
            </a:extLst>
          </p:cNvPr>
          <p:cNvSpPr txBox="1">
            <a:spLocks/>
          </p:cNvSpPr>
          <p:nvPr/>
        </p:nvSpPr>
        <p:spPr>
          <a:xfrm>
            <a:off x="143359" y="545822"/>
            <a:ext cx="4920766" cy="342983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>
                <a:latin typeface="Arial Black" panose="020B0A04020102020204" pitchFamily="34" charset="0"/>
              </a:rPr>
              <a:t>Скажи кто так вкусно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>
                <a:latin typeface="Arial Black" panose="020B0A04020102020204" pitchFamily="34" charset="0"/>
              </a:rPr>
              <a:t>Готовит щи капустные,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>
                <a:latin typeface="Arial Black" panose="020B0A04020102020204" pitchFamily="34" charset="0"/>
              </a:rPr>
              <a:t>Пахучие котлеты,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>
                <a:latin typeface="Arial Black" panose="020B0A04020102020204" pitchFamily="34" charset="0"/>
              </a:rPr>
              <a:t>Салаты, винегреты,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i="1" dirty="0">
                <a:latin typeface="Arial Black" panose="020B0A04020102020204" pitchFamily="34" charset="0"/>
              </a:rPr>
              <a:t>Все завтраки, обеды?</a:t>
            </a:r>
          </a:p>
        </p:txBody>
      </p:sp>
      <p:sp>
        <p:nvSpPr>
          <p:cNvPr id="12" name="Горизонтальный свиток 9">
            <a:extLst>
              <a:ext uri="{FF2B5EF4-FFF2-40B4-BE49-F238E27FC236}">
                <a16:creationId xmlns:a16="http://schemas.microsoft.com/office/drawing/2014/main" id="{20F99720-6F62-45A2-95F3-DEADC9689EFF}"/>
              </a:ext>
            </a:extLst>
          </p:cNvPr>
          <p:cNvSpPr/>
          <p:nvPr/>
        </p:nvSpPr>
        <p:spPr>
          <a:xfrm>
            <a:off x="1021161" y="4827394"/>
            <a:ext cx="2232248" cy="1484784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повар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623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учитель.jpg">
            <a:extLst>
              <a:ext uri="{FF2B5EF4-FFF2-40B4-BE49-F238E27FC236}">
                <a16:creationId xmlns:a16="http://schemas.microsoft.com/office/drawing/2014/main" id="{8BB97BC2-5AFC-4041-AF69-2FCC48A212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lum bright="-10000" contrast="30000"/>
          </a:blip>
          <a:stretch>
            <a:fillRect/>
          </a:stretch>
        </p:blipFill>
        <p:spPr>
          <a:xfrm>
            <a:off x="5156890" y="634033"/>
            <a:ext cx="4572000" cy="569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Текст 3">
            <a:extLst>
              <a:ext uri="{FF2B5EF4-FFF2-40B4-BE49-F238E27FC236}">
                <a16:creationId xmlns:a16="http://schemas.microsoft.com/office/drawing/2014/main" id="{EC34D33B-443D-41B3-B13E-15952E10717F}"/>
              </a:ext>
            </a:extLst>
          </p:cNvPr>
          <p:cNvSpPr txBox="1">
            <a:spLocks/>
          </p:cNvSpPr>
          <p:nvPr/>
        </p:nvSpPr>
        <p:spPr>
          <a:xfrm>
            <a:off x="381000" y="634033"/>
            <a:ext cx="4572000" cy="194441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Она учит детишек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Читать и писать,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Природу любить ,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Стариков уважать.</a:t>
            </a:r>
          </a:p>
        </p:txBody>
      </p:sp>
      <p:sp>
        <p:nvSpPr>
          <p:cNvPr id="12" name="Горизонтальный свиток 9">
            <a:extLst>
              <a:ext uri="{FF2B5EF4-FFF2-40B4-BE49-F238E27FC236}">
                <a16:creationId xmlns:a16="http://schemas.microsoft.com/office/drawing/2014/main" id="{6D8FCEF5-FDCE-404E-AC2C-6D721D27D8E7}"/>
              </a:ext>
            </a:extLst>
          </p:cNvPr>
          <p:cNvSpPr/>
          <p:nvPr/>
        </p:nvSpPr>
        <p:spPr>
          <a:xfrm>
            <a:off x="1021160" y="4827394"/>
            <a:ext cx="2821969" cy="1484784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учительница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10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9">
            <a:extLst>
              <a:ext uri="{FF2B5EF4-FFF2-40B4-BE49-F238E27FC236}">
                <a16:creationId xmlns:a16="http://schemas.microsoft.com/office/drawing/2014/main" id="{D25CD8DE-4EEB-4BF0-B1F4-FEE8B7ECABD8}"/>
              </a:ext>
            </a:extLst>
          </p:cNvPr>
          <p:cNvSpPr/>
          <p:nvPr/>
        </p:nvSpPr>
        <p:spPr>
          <a:xfrm>
            <a:off x="1021161" y="4827394"/>
            <a:ext cx="2437656" cy="1484784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почтальон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Содержимое 4" descr="почтальон.jpg">
            <a:extLst>
              <a:ext uri="{FF2B5EF4-FFF2-40B4-BE49-F238E27FC236}">
                <a16:creationId xmlns:a16="http://schemas.microsoft.com/office/drawing/2014/main" id="{97A970AF-274E-4905-BCB3-7DE47A348E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lum bright="-10000" contrast="30000"/>
          </a:blip>
          <a:stretch>
            <a:fillRect/>
          </a:stretch>
        </p:blipFill>
        <p:spPr>
          <a:xfrm>
            <a:off x="5124128" y="617538"/>
            <a:ext cx="4572000" cy="569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4BC8EE13-12C1-448A-8D97-E0EDFBD63DB2}"/>
              </a:ext>
            </a:extLst>
          </p:cNvPr>
          <p:cNvSpPr txBox="1">
            <a:spLocks/>
          </p:cNvSpPr>
          <p:nvPr/>
        </p:nvSpPr>
        <p:spPr>
          <a:xfrm>
            <a:off x="1" y="617538"/>
            <a:ext cx="5124128" cy="353039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Он принёс нам телеграмму:  «Приезжаю. Ждите. Мама.»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Деду пенсию принёс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Хоть совсем не Дед Мороз.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На ногах с рассвета он.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Кто же это?</a:t>
            </a:r>
            <a:endParaRPr lang="ru-RU" sz="2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34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4">
            <a:extLst>
              <a:ext uri="{FF2B5EF4-FFF2-40B4-BE49-F238E27FC236}">
                <a16:creationId xmlns:a16="http://schemas.microsoft.com/office/drawing/2014/main" id="{ABFC26D1-BB70-44AA-A5F3-C880849977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394" y="617538"/>
            <a:ext cx="4572000" cy="569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Текст 3">
            <a:extLst>
              <a:ext uri="{FF2B5EF4-FFF2-40B4-BE49-F238E27FC236}">
                <a16:creationId xmlns:a16="http://schemas.microsoft.com/office/drawing/2014/main" id="{70BE6B4E-1A4C-4123-9AAB-750BAAADB935}"/>
              </a:ext>
            </a:extLst>
          </p:cNvPr>
          <p:cNvSpPr txBox="1">
            <a:spLocks/>
          </p:cNvSpPr>
          <p:nvPr/>
        </p:nvSpPr>
        <p:spPr>
          <a:xfrm>
            <a:off x="284922" y="617538"/>
            <a:ext cx="4668078" cy="436527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>
                <a:latin typeface="Arial Black" panose="020B0A04020102020204" pitchFamily="34" charset="0"/>
              </a:rPr>
              <a:t>У этой волшебницы,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>
                <a:latin typeface="Arial Black" panose="020B0A04020102020204" pitchFamily="34" charset="0"/>
              </a:rPr>
              <a:t>Этой художницы,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>
                <a:latin typeface="Arial Black" panose="020B0A04020102020204" pitchFamily="34" charset="0"/>
              </a:rPr>
              <a:t>Не кисти и краски,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>
                <a:latin typeface="Arial Black" panose="020B0A04020102020204" pitchFamily="34" charset="0"/>
              </a:rPr>
              <a:t>А гребень и ножницы,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>
                <a:latin typeface="Arial Black" panose="020B0A04020102020204" pitchFamily="34" charset="0"/>
              </a:rPr>
              <a:t>Она  обладает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>
                <a:latin typeface="Arial Black" panose="020B0A04020102020204" pitchFamily="34" charset="0"/>
              </a:rPr>
              <a:t>Таинственной силой: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>
                <a:latin typeface="Arial Black" panose="020B0A04020102020204" pitchFamily="34" charset="0"/>
              </a:rPr>
              <a:t>К кому прикоснётся,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>
                <a:latin typeface="Arial Black" panose="020B0A04020102020204" pitchFamily="34" charset="0"/>
              </a:rPr>
              <a:t>Тот станет красивой.</a:t>
            </a:r>
            <a:endParaRPr lang="en-US" sz="2400" b="1" i="1" dirty="0">
              <a:latin typeface="Arial Black" panose="020B0A04020102020204" pitchFamily="34" charset="0"/>
            </a:endParaRPr>
          </a:p>
        </p:txBody>
      </p:sp>
      <p:sp>
        <p:nvSpPr>
          <p:cNvPr id="4" name="Горизонтальный свиток 9">
            <a:extLst>
              <a:ext uri="{FF2B5EF4-FFF2-40B4-BE49-F238E27FC236}">
                <a16:creationId xmlns:a16="http://schemas.microsoft.com/office/drawing/2014/main" id="{E589C9B4-D2E3-41FD-9DEF-71EF2BEE572B}"/>
              </a:ext>
            </a:extLst>
          </p:cNvPr>
          <p:cNvSpPr/>
          <p:nvPr/>
        </p:nvSpPr>
        <p:spPr>
          <a:xfrm>
            <a:off x="994269" y="4982817"/>
            <a:ext cx="2715952" cy="1484784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парикмахер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472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4">
            <a:extLst>
              <a:ext uri="{FF2B5EF4-FFF2-40B4-BE49-F238E27FC236}">
                <a16:creationId xmlns:a16="http://schemas.microsoft.com/office/drawing/2014/main" id="{57F23277-8B02-4B3D-8C35-46C761EC62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386" y="617538"/>
            <a:ext cx="4572000" cy="569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Текст 3">
            <a:extLst>
              <a:ext uri="{FF2B5EF4-FFF2-40B4-BE49-F238E27FC236}">
                <a16:creationId xmlns:a16="http://schemas.microsoft.com/office/drawing/2014/main" id="{77FD2237-886B-4F3A-B7E5-7EE8D190E188}"/>
              </a:ext>
            </a:extLst>
          </p:cNvPr>
          <p:cNvSpPr txBox="1">
            <a:spLocks/>
          </p:cNvSpPr>
          <p:nvPr/>
        </p:nvSpPr>
        <p:spPr>
          <a:xfrm>
            <a:off x="642731" y="617538"/>
            <a:ext cx="3836504" cy="226895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>
                <a:latin typeface="Arial Black" panose="020B0A04020102020204" pitchFamily="34" charset="0"/>
              </a:rPr>
              <a:t>Весёлая работа,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>
                <a:latin typeface="Arial Black" panose="020B0A04020102020204" pitchFamily="34" charset="0"/>
              </a:rPr>
              <a:t>Завидно от души!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>
                <a:latin typeface="Arial Black" panose="020B0A04020102020204" pitchFamily="34" charset="0"/>
              </a:rPr>
              <a:t>Свисти, когда охота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400" b="1" i="1" dirty="0">
                <a:latin typeface="Arial Black" panose="020B0A04020102020204" pitchFamily="34" charset="0"/>
              </a:rPr>
              <a:t>Да палочкой маши!</a:t>
            </a:r>
            <a:endParaRPr lang="ru-RU" sz="2400" dirty="0">
              <a:latin typeface="Arial Black" panose="020B0A04020102020204" pitchFamily="34" charset="0"/>
            </a:endParaRPr>
          </a:p>
        </p:txBody>
      </p:sp>
      <p:sp>
        <p:nvSpPr>
          <p:cNvPr id="4" name="Горизонтальный свиток 9">
            <a:extLst>
              <a:ext uri="{FF2B5EF4-FFF2-40B4-BE49-F238E27FC236}">
                <a16:creationId xmlns:a16="http://schemas.microsoft.com/office/drawing/2014/main" id="{B7C4AF1D-35C1-4BEC-B8B2-CD0C71074631}"/>
              </a:ext>
            </a:extLst>
          </p:cNvPr>
          <p:cNvSpPr/>
          <p:nvPr/>
        </p:nvSpPr>
        <p:spPr>
          <a:xfrm>
            <a:off x="765685" y="4828704"/>
            <a:ext cx="2954491" cy="1484784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полицейский</a:t>
            </a:r>
            <a:endParaRPr lang="ru-RU" sz="24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Управляющая кнопка: &quot;На главную&quot;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EEE949A7-1A34-411D-971F-B1B68F8FB715}"/>
              </a:ext>
            </a:extLst>
          </p:cNvPr>
          <p:cNvSpPr/>
          <p:nvPr/>
        </p:nvSpPr>
        <p:spPr>
          <a:xfrm>
            <a:off x="8622762" y="5602429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03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9" descr="3346546_professii_15.jpg">
            <a:extLst>
              <a:ext uri="{FF2B5EF4-FFF2-40B4-BE49-F238E27FC236}">
                <a16:creationId xmlns:a16="http://schemas.microsoft.com/office/drawing/2014/main" id="{DEA787F4-846D-4A4A-AF6D-1DCFF8C8710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10000"/>
          </a:blip>
          <a:srcRect l="6771" t="3623" r="5208" b="3985"/>
          <a:stretch>
            <a:fillRect/>
          </a:stretch>
        </p:blipFill>
        <p:spPr>
          <a:xfrm>
            <a:off x="6972516" y="154872"/>
            <a:ext cx="2786082" cy="3643338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Содержимое 3" descr="3346542_professii_11.jpg">
            <a:extLst>
              <a:ext uri="{FF2B5EF4-FFF2-40B4-BE49-F238E27FC236}">
                <a16:creationId xmlns:a16="http://schemas.microsoft.com/office/drawing/2014/main" id="{4242F5AA-D69B-4FF9-A73A-1AF77285F70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285" t="5434" r="5208" b="3985"/>
          <a:stretch>
            <a:fillRect/>
          </a:stretch>
        </p:blipFill>
        <p:spPr>
          <a:xfrm>
            <a:off x="147402" y="319076"/>
            <a:ext cx="2643206" cy="3571900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Содержимое 3" descr="3346547_professii.jpg">
            <a:extLst>
              <a:ext uri="{FF2B5EF4-FFF2-40B4-BE49-F238E27FC236}">
                <a16:creationId xmlns:a16="http://schemas.microsoft.com/office/drawing/2014/main" id="{3D80FB62-727D-4C59-8B0B-8CBEDA306A0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AEBE6"/>
              </a:clrFrom>
              <a:clrTo>
                <a:srgbClr val="EAEB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9350" y="426233"/>
            <a:ext cx="3104361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HeroicExtremeLeftFacing"/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Содержимое 5" descr="3346533_professii_21.jpg">
            <a:extLst>
              <a:ext uri="{FF2B5EF4-FFF2-40B4-BE49-F238E27FC236}">
                <a16:creationId xmlns:a16="http://schemas.microsoft.com/office/drawing/2014/main" id="{FA3A4352-B90C-4569-8163-6AF15512585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514" t="3623" r="2951" b="3985"/>
          <a:stretch>
            <a:fillRect/>
          </a:stretch>
        </p:blipFill>
        <p:spPr>
          <a:xfrm>
            <a:off x="767357" y="2908427"/>
            <a:ext cx="2928958" cy="3643338"/>
          </a:xfrm>
          <a:prstGeom prst="rect">
            <a:avLst/>
          </a:prstGeom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Содержимое 3" descr="3346534_professii_31.jpg">
            <a:extLst>
              <a:ext uri="{FF2B5EF4-FFF2-40B4-BE49-F238E27FC236}">
                <a16:creationId xmlns:a16="http://schemas.microsoft.com/office/drawing/2014/main" id="{AC5115CD-922C-4522-A8D6-AC54F20EAFB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6770" t="2174" r="4413" b="5434"/>
          <a:stretch>
            <a:fillRect/>
          </a:stretch>
        </p:blipFill>
        <p:spPr>
          <a:xfrm>
            <a:off x="6987641" y="2908427"/>
            <a:ext cx="2811470" cy="3643338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Содержимое 3" descr="3346539_professii_8.jpg">
            <a:extLst>
              <a:ext uri="{FF2B5EF4-FFF2-40B4-BE49-F238E27FC236}">
                <a16:creationId xmlns:a16="http://schemas.microsoft.com/office/drawing/2014/main" id="{909B4EC8-C26C-4D3B-986A-AFBBF6D7E4C5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8F7FC"/>
              </a:clrFrom>
              <a:clrTo>
                <a:srgbClr val="F8F7FC">
                  <a:alpha val="0"/>
                </a:srgbClr>
              </a:clrTo>
            </a:clrChange>
          </a:blip>
          <a:srcRect b="5796"/>
          <a:stretch>
            <a:fillRect/>
          </a:stretch>
        </p:blipFill>
        <p:spPr>
          <a:xfrm>
            <a:off x="3696315" y="2908427"/>
            <a:ext cx="3104361" cy="3643338"/>
          </a:xfrm>
          <a:prstGeom prst="rect">
            <a:avLst/>
          </a:prstGeom>
          <a:effectLst>
            <a:reflection blurRad="12700" stA="30000" endPos="30000" dist="5000" dir="5400000" sy="-100000" algn="bl" rotWithShape="0"/>
          </a:effectLst>
          <a:scene3d>
            <a:camera prst="perspectiveLeft"/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Управляющая кнопка: &quot;На главную&quot; 7">
            <a:hlinkClick r:id="rId8" action="ppaction://hlinksldjump" highlightClick="1"/>
            <a:extLst>
              <a:ext uri="{FF2B5EF4-FFF2-40B4-BE49-F238E27FC236}">
                <a16:creationId xmlns:a16="http://schemas.microsoft.com/office/drawing/2014/main" id="{CF22311A-257F-40B8-A01D-5B47569C61BA}"/>
              </a:ext>
            </a:extLst>
          </p:cNvPr>
          <p:cNvSpPr/>
          <p:nvPr/>
        </p:nvSpPr>
        <p:spPr>
          <a:xfrm>
            <a:off x="8622762" y="5602429"/>
            <a:ext cx="1042416" cy="10424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83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DA30BC70-30F8-4A6F-83FD-5FF04531C41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688" y="1614488"/>
            <a:ext cx="5000625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9574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154</Words>
  <Application>Microsoft Office PowerPoint</Application>
  <PresentationFormat>Лист A4 (210x297 мм)</PresentationFormat>
  <Paragraphs>48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Екатерина</cp:lastModifiedBy>
  <cp:revision>2</cp:revision>
  <dcterms:created xsi:type="dcterms:W3CDTF">2022-12-15T09:32:51Z</dcterms:created>
  <dcterms:modified xsi:type="dcterms:W3CDTF">2022-12-15T09:39:43Z</dcterms:modified>
</cp:coreProperties>
</file>