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3" r:id="rId1"/>
  </p:sldMasterIdLst>
  <p:sldIdLst>
    <p:sldId id="256" r:id="rId2"/>
    <p:sldId id="260" r:id="rId3"/>
    <p:sldId id="259" r:id="rId4"/>
    <p:sldId id="266" r:id="rId5"/>
    <p:sldId id="268" r:id="rId6"/>
    <p:sldId id="271" r:id="rId7"/>
    <p:sldId id="270" r:id="rId8"/>
    <p:sldId id="272" r:id="rId9"/>
    <p:sldId id="273" r:id="rId10"/>
    <p:sldId id="275" r:id="rId11"/>
    <p:sldId id="27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87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6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544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2578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546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0252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0199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23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32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7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7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7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6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52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82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DAF61AA-5A98-4049-A93E-477E5505141A}" type="datetimeFigureOut">
              <a:rPr lang="en-US" smtClean="0"/>
              <a:pPr/>
              <a:t>12/14/2022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2600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  <p:sldLayoutId id="2147484095" r:id="rId12"/>
    <p:sldLayoutId id="2147484096" r:id="rId13"/>
    <p:sldLayoutId id="2147484097" r:id="rId14"/>
    <p:sldLayoutId id="2147484098" r:id="rId15"/>
    <p:sldLayoutId id="2147484099" r:id="rId16"/>
    <p:sldLayoutId id="214748410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ibb.co/JsZ3WzG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8B94CE8-E3DE-4E00-9C93-97E76136EE5F}"/>
              </a:ext>
            </a:extLst>
          </p:cNvPr>
          <p:cNvSpPr txBox="1"/>
          <p:nvPr/>
        </p:nvSpPr>
        <p:spPr>
          <a:xfrm>
            <a:off x="1551516" y="1039645"/>
            <a:ext cx="9807148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4800" b="1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новогодней игрушки в технике папье – маше (средняя группа)</a:t>
            </a:r>
            <a:endParaRPr lang="ru-RU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82DB2E4-BE71-4242-BEE0-BAA1E5F52A4F}"/>
              </a:ext>
            </a:extLst>
          </p:cNvPr>
          <p:cNvSpPr txBox="1"/>
          <p:nvPr/>
        </p:nvSpPr>
        <p:spPr>
          <a:xfrm>
            <a:off x="50646" y="346013"/>
            <a:ext cx="1209070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детский сад №71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общеразвивающего вида с приоритетным осуществлением </a:t>
            </a:r>
            <a:r>
              <a:rPr lang="ru-RU" sz="14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физическому развитию детей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Калининского района  Санкт-Петербурга</a:t>
            </a:r>
            <a: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A34DC40-2393-410B-A109-C2070272F975}"/>
              </a:ext>
            </a:extLst>
          </p:cNvPr>
          <p:cNvSpPr txBox="1"/>
          <p:nvPr/>
        </p:nvSpPr>
        <p:spPr>
          <a:xfrm>
            <a:off x="2171922" y="3689323"/>
            <a:ext cx="957808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18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sz="18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</a:t>
            </a:r>
          </a:p>
          <a:p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Воспитатели: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Ласкина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Лилия Анатольевна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Колесова Татьяна Алексеевна</a:t>
            </a:r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ru-RU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</a:t>
            </a:r>
            <a:endParaRPr lang="ru-RU" sz="1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2022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218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931819"/>
            <a:ext cx="4763589" cy="1863634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делает крепеж на елку (ленточку, веревочку и т.д.)</a:t>
            </a:r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шарики готовы. Предложить детям рассказать «Какой шарик у тебя получился?».</a:t>
            </a:r>
          </a:p>
          <a:p>
            <a:pPr marL="0" indent="0" algn="ctr">
              <a:buNone/>
            </a:pPr>
            <a:r>
              <a:rPr lang="ru-RU" sz="3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Украшаем новогодними игрушками елку.</a:t>
            </a:r>
            <a:endParaRPr lang="ru-RU" sz="3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02888">
            <a:off x="7306484" y="1754494"/>
            <a:ext cx="4973320" cy="3729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99485" y="3062756"/>
            <a:ext cx="3949601" cy="3040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40661">
            <a:off x="194183" y="3121879"/>
            <a:ext cx="3965920" cy="3148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24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52012">
            <a:off x="6961123" y="866634"/>
            <a:ext cx="5471745" cy="47257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077784">
            <a:off x="-329532" y="1349717"/>
            <a:ext cx="4522950" cy="33922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62262" y="1205530"/>
            <a:ext cx="4559981" cy="3419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4751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54D3356-61FA-452F-ADE1-7C09421754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66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6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69696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F71C02E2-9A69-4EF7-862A-C36B8B7CD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73" y="1086813"/>
            <a:ext cx="11736198" cy="567362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изготавливать новогоднюю игрушку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папье-маше.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использовать технику папье-маше.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умение полностью закрашивать область предмета.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творческую фантазию детей.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доверительные взаимодействия между детьми и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аккуратность в работе.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ru-RU" sz="30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72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g-fotki.yandex.ru/get/118528/200418627.17e/0_17c654_6cf3e29c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28238">
            <a:off x="6861863" y="3091544"/>
            <a:ext cx="4686194" cy="377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55C30C-1919-48EE-914B-EC2798750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7897"/>
            <a:ext cx="9204960" cy="3301712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новогодней игрушки нам понадобится: бумага, фольга, туалетная бумага, клей ПВА, вода, акварельные или акриловые краски разных цветов, кисточки, ленточки или веревочки для крепления на елку.</a:t>
            </a: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89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3E9F405-5229-48FD-8D06-4D792ECAE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6816" y="1378692"/>
            <a:ext cx="10515600" cy="517886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проведения: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про Новый год, украшение елки.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сюжетной картинки «Дети украшают елку»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техникой папье – маше.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 презентации «Музей игрушки» (с примерами изготовления игрушек из разных материалов, рассматривание ручной росписи новогодних игрушек художниками музея)</a:t>
            </a:r>
          </a:p>
          <a:p>
            <a:pPr marL="0" indent="0">
              <a:buNone/>
            </a:pPr>
            <a:r>
              <a:rPr lang="ru-RU" sz="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Физкульминутка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«Мы повесим шарики»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шариков в технике папье – маше.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Раскрашивание шариков и нанесения рисунка.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работ,  украсить ими елку.</a:t>
            </a:r>
          </a:p>
        </p:txBody>
      </p:sp>
    </p:spTree>
    <p:extLst>
      <p:ext uri="{BB962C8B-B14F-4D97-AF65-F5344CB8AC3E}">
        <p14:creationId xmlns:p14="http://schemas.microsoft.com/office/powerpoint/2010/main" val="362989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20832" y="1027612"/>
            <a:ext cx="7491549" cy="2625636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новогодней игрушки проходит в 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этапа.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Воспитатель делает массу для изготовления шара (рвем туалетную бумагу, заливаем водой, перемешиваем, выжимаем. Вливаем в эту массу клей ПВА и перемешиваем). Ребенок из обычной бумаги формирует шар, затем оборачивает его фольгой, так чтобы форма шара не потерялась. И начинает обклеивать полученный шар массой.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04539">
            <a:off x="7242211" y="1169722"/>
            <a:ext cx="5118215" cy="3838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976845" y="3474720"/>
            <a:ext cx="5268686" cy="338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74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13385">
            <a:off x="268307" y="1587256"/>
            <a:ext cx="5230543" cy="4082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43720">
            <a:off x="6427844" y="1523231"/>
            <a:ext cx="5176804" cy="412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71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1463040"/>
            <a:ext cx="6394268" cy="205522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после того, как шарики высохли, можно приступить к их раскрашиванию.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этим посмотрим презентацию о Музее игрушек.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42552">
            <a:off x="441401" y="3378926"/>
            <a:ext cx="4646336" cy="26135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57">
            <a:off x="5617028" y="2718250"/>
            <a:ext cx="6103075" cy="3432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779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0" y="1227909"/>
            <a:ext cx="5686697" cy="20552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Предложить детям представить себя художниками и раскрасить, а затем нанести по желанию рисунок на новогодние шарики.</a:t>
            </a:r>
            <a:endParaRPr lang="ru-RU" sz="2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67530">
            <a:off x="8490832" y="2015994"/>
            <a:ext cx="3768016" cy="2826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31105" y="2921973"/>
            <a:ext cx="4106988" cy="3146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212075">
            <a:off x="360844" y="3390267"/>
            <a:ext cx="3614781" cy="2711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096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oristik.shop.by/pics/items/20211218011218221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8257">
            <a:off x="6919245" y="727462"/>
            <a:ext cx="3725204" cy="5440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89524">
            <a:off x="312657" y="1637561"/>
            <a:ext cx="5117341" cy="3973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691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639</TotalTime>
  <Words>368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   Для изготовления новогодней игрушки нам понадобится: бумага, фольга, туалетная бумага, клей ПВА, вода, акварельные или акриловые краски разных цветов, кисточки, ленточки или веревочки для крепления на елку.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Пользователь Windows</cp:lastModifiedBy>
  <cp:revision>107</cp:revision>
  <dcterms:created xsi:type="dcterms:W3CDTF">2021-01-10T19:12:18Z</dcterms:created>
  <dcterms:modified xsi:type="dcterms:W3CDTF">2022-12-14T17:15:49Z</dcterms:modified>
</cp:coreProperties>
</file>