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5040559"/>
          </a:xfrm>
        </p:spPr>
        <p:txBody>
          <a:bodyPr/>
          <a:lstStyle/>
          <a:p>
            <a:r>
              <a:rPr lang="en-GB" dirty="0" smtClean="0"/>
              <a:t>PAST TENSES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3463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Past Perfect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dirty="0" err="1"/>
              <a:t>Past</a:t>
            </a:r>
            <a:r>
              <a:rPr lang="ru-RU" sz="2000" b="1" dirty="0"/>
              <a:t> </a:t>
            </a:r>
            <a:r>
              <a:rPr lang="ru-RU" sz="2000" b="1" dirty="0" err="1"/>
              <a:t>Perfect</a:t>
            </a:r>
            <a:r>
              <a:rPr lang="ru-RU" sz="2000" dirty="0"/>
              <a:t> используется, когда говорящему важно подчеркнуть законченность действия до определенного момента в </a:t>
            </a:r>
            <a:r>
              <a:rPr lang="ru-RU" sz="2000" dirty="0" smtClean="0"/>
              <a:t>прошлом</a:t>
            </a:r>
            <a:r>
              <a:rPr lang="ru-RU" sz="2000" dirty="0"/>
              <a:t>.</a:t>
            </a:r>
          </a:p>
        </p:txBody>
      </p:sp>
      <p:pic>
        <p:nvPicPr>
          <p:cNvPr id="1026" name="Picture 2" descr="C:\Users\79504\Desktop\учебные материалы\perfect-con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348880"/>
            <a:ext cx="770485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905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Past Simple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err="1"/>
              <a:t>Past</a:t>
            </a:r>
            <a:r>
              <a:rPr lang="ru-RU" sz="2000" b="1" dirty="0"/>
              <a:t> </a:t>
            </a:r>
            <a:r>
              <a:rPr lang="ru-RU" sz="2000" b="1" dirty="0" err="1"/>
              <a:t>Simple</a:t>
            </a:r>
            <a:r>
              <a:rPr lang="ru-RU" sz="2000" dirty="0"/>
              <a:t> – это прошедшее простое время в английском языке. Когда речь идет о прошлом, обычно используется именно это время. Используя его, мы говорим о чем-то, что </a:t>
            </a:r>
            <a:r>
              <a:rPr lang="ru-RU" sz="2000" b="1" dirty="0"/>
              <a:t>произошло</a:t>
            </a:r>
            <a:r>
              <a:rPr lang="ru-RU" sz="2000" dirty="0"/>
              <a:t> (то есть просто случилось) в прошлом.</a:t>
            </a:r>
            <a:endParaRPr lang="ru-RU" sz="2000" dirty="0"/>
          </a:p>
        </p:txBody>
      </p:sp>
      <p:pic>
        <p:nvPicPr>
          <p:cNvPr id="2050" name="Picture 2" descr="C:\Users\79504\Desktop\учебные материалы\94b09978b37631e0ea71fa30e304e1d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24944"/>
            <a:ext cx="7632848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473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Past </a:t>
            </a:r>
            <a:r>
              <a:rPr lang="en-GB" dirty="0" err="1" smtClean="0"/>
              <a:t>Continious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 smtClean="0"/>
              <a:t>P</a:t>
            </a:r>
            <a:r>
              <a:rPr lang="ru-RU" sz="2000" b="1" dirty="0" err="1" smtClean="0"/>
              <a:t>ast</a:t>
            </a:r>
            <a:r>
              <a:rPr lang="ru-RU" sz="2000" b="1" dirty="0"/>
              <a:t> </a:t>
            </a:r>
            <a:r>
              <a:rPr lang="ru-RU" sz="2000" b="1" dirty="0" err="1"/>
              <a:t>Continuous</a:t>
            </a:r>
            <a:r>
              <a:rPr lang="ru-RU" sz="2000" dirty="0"/>
              <a:t> — это прошедшее длительное время в английском языке. Его основное значение — длительное действие, происходившее в определенный момент в прошлом.</a:t>
            </a:r>
            <a:endParaRPr lang="ru-RU" sz="2000" dirty="0"/>
          </a:p>
        </p:txBody>
      </p:sp>
      <p:pic>
        <p:nvPicPr>
          <p:cNvPr id="3074" name="Picture 2" descr="C:\Users\79504\Desktop\учебные материалы\d36cb1fe12e1f8288eacb0c2e49058a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79700"/>
            <a:ext cx="8496944" cy="417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312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Past Perfect Continuous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328592"/>
          </a:xfrm>
        </p:spPr>
        <p:txBody>
          <a:bodyPr/>
          <a:lstStyle/>
          <a:p>
            <a:pPr marL="0" indent="0" fontAlgn="base">
              <a:buNone/>
            </a:pPr>
            <a:r>
              <a:rPr lang="ru-RU" sz="2000" b="1" dirty="0" err="1"/>
              <a:t>Past</a:t>
            </a:r>
            <a:r>
              <a:rPr lang="ru-RU" sz="2000" b="1" dirty="0"/>
              <a:t> </a:t>
            </a:r>
            <a:r>
              <a:rPr lang="ru-RU" sz="2000" b="1" dirty="0" err="1"/>
              <a:t>Perfect</a:t>
            </a:r>
            <a:r>
              <a:rPr lang="ru-RU" sz="2000" b="1" dirty="0"/>
              <a:t> </a:t>
            </a:r>
            <a:r>
              <a:rPr lang="ru-RU" sz="2000" b="1" dirty="0" err="1"/>
              <a:t>Continuous</a:t>
            </a:r>
            <a:r>
              <a:rPr lang="ru-RU" sz="2000" dirty="0"/>
              <a:t> — это прошедшее совершенно-длительное время в английском языке, на практике оно встречается редко. </a:t>
            </a:r>
            <a:endParaRPr lang="en-GB" sz="2000" dirty="0" smtClean="0"/>
          </a:p>
          <a:p>
            <a:pPr fontAlgn="base"/>
            <a:r>
              <a:rPr lang="ru-RU" sz="2000" dirty="0" smtClean="0"/>
              <a:t>началось </a:t>
            </a:r>
            <a:r>
              <a:rPr lang="ru-RU" sz="2000" dirty="0"/>
              <a:t>в прошлом,</a:t>
            </a:r>
          </a:p>
          <a:p>
            <a:pPr fontAlgn="base"/>
            <a:r>
              <a:rPr lang="ru-RU" sz="2000" dirty="0"/>
              <a:t>продолжалось какое-то время (не обязательно непрерывно),</a:t>
            </a:r>
          </a:p>
          <a:p>
            <a:pPr fontAlgn="base"/>
            <a:r>
              <a:rPr lang="ru-RU" sz="2000" dirty="0"/>
              <a:t>продолжалось до определенного момента в прошлом или завершилось перед ним.</a:t>
            </a:r>
          </a:p>
          <a:p>
            <a:endParaRPr lang="ru-RU" dirty="0"/>
          </a:p>
        </p:txBody>
      </p:sp>
      <p:pic>
        <p:nvPicPr>
          <p:cNvPr id="4098" name="Picture 2" descr="C:\Users\79504\Desktop\учебные материалы\791fdcaf56eabd434ec28a1f36992f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56992"/>
            <a:ext cx="770485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9578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20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PAST TENSES</vt:lpstr>
      <vt:lpstr>Past Perfect </vt:lpstr>
      <vt:lpstr>Past Simple</vt:lpstr>
      <vt:lpstr>Past Continious</vt:lpstr>
      <vt:lpstr>Past Perfect Continuous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TENSES</dc:title>
  <dc:creator>Алена Минина</dc:creator>
  <cp:lastModifiedBy>Алена Минина</cp:lastModifiedBy>
  <cp:revision>2</cp:revision>
  <dcterms:created xsi:type="dcterms:W3CDTF">2022-12-15T17:40:16Z</dcterms:created>
  <dcterms:modified xsi:type="dcterms:W3CDTF">2022-12-15T18:02:08Z</dcterms:modified>
</cp:coreProperties>
</file>