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3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DC8DE3-E3FB-4008-AA35-A1DAC91935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B6B6BF2-CBB6-4CD2-8438-49F3B42D97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63E1B9-3871-41BB-A13A-1C111DE94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27E1E-86DC-46E0-A33C-FE418D103F5A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327DB5C-9593-41EB-A5A6-E66320EA5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FD200A9-2F50-4211-8B45-3DB2343EC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8E5DE-BB75-4265-97C2-1C721D95C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999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6C3B4F-B4EC-4187-9DE1-D87C5EFCD0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C633E4D-1D84-472C-B0B8-991701A7AB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8D324E5-7879-4D3C-8C78-D1AAF3199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27E1E-86DC-46E0-A33C-FE418D103F5A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BCB62C3-4803-4202-88F1-85E13D627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56B7CF6-4E22-4D1B-84AB-B653F8847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8E5DE-BB75-4265-97C2-1C721D95C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81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6063D5F-EC77-45B4-BE46-0ABAC3FB1D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22DFE9D-6E14-4D8D-AA2E-1D49875FD9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BD582DD-80BC-470E-8DFE-334EB587B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27E1E-86DC-46E0-A33C-FE418D103F5A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593C072-C965-44B5-B86E-06FDCA1F8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7357D33-F743-4FF0-82AD-C7C9782CE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8E5DE-BB75-4265-97C2-1C721D95C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206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084193-C381-4C9B-BA87-2AAE7265E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5DA9DE-7C94-4726-8E40-6073DB2858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C126EE6-6653-4FB0-96D3-A1AA91FA7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27E1E-86DC-46E0-A33C-FE418D103F5A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7F18A3-6021-4147-96AC-8C1F87866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49597DB-802D-4FA6-BB7E-64AF45DB6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8E5DE-BB75-4265-97C2-1C721D95C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572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FF2E0E-5C97-4AE7-B652-B798D03E7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F2A7CAE-87E5-4A65-8E9D-3CB5F4A78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09DD8A6-6310-4463-93C6-A05C414A4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27E1E-86DC-46E0-A33C-FE418D103F5A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8742D86-AE32-4F01-80B1-AC6375125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1B120D5-AD26-48EF-8E2B-1BE58F5DF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8E5DE-BB75-4265-97C2-1C721D95C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699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E91AB7-4EB5-46E4-8CAE-8D51B1B06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63A2D3-1D08-4704-8D7C-3AD70159EF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0C3580C-7FC1-4124-AD63-018DB85CE5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C133E13-1335-46E9-91CD-D8B34DD25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27E1E-86DC-46E0-A33C-FE418D103F5A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9A21898-2CB2-434F-BDF6-B3DC8C301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DBCE638-056E-4A0B-B347-6CCAEEFAC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8E5DE-BB75-4265-97C2-1C721D95C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985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0D8683-AE76-4DE9-87EF-9A27A902D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FD7CCC4-6C73-4D47-A9AC-F59A2D656C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AF08860-3DD5-4FE3-92B1-538796D476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F560481-C9F4-41BE-BFEB-913C162774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F46354E-9311-4FFB-850D-5FFD0C7427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D8F8A08-83C7-41E5-B395-4CCBF5C03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27E1E-86DC-46E0-A33C-FE418D103F5A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A230084-BBA5-4217-BACD-43B3C1423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CBAFF76-1E93-45D1-AEF8-B14713418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8E5DE-BB75-4265-97C2-1C721D95C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760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DA94A3-B26F-469D-A965-768698C1D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3240CDE-71D1-498C-AFB3-E2FBBC9EB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27E1E-86DC-46E0-A33C-FE418D103F5A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154863E-6BA5-4E3C-89E5-9F98B031A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982328C-1470-4AD2-B316-2DD8FDA4E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8E5DE-BB75-4265-97C2-1C721D95C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599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5A5425D-461B-4F6A-A6AA-D7B198FF5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27E1E-86DC-46E0-A33C-FE418D103F5A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253E8EE-E4B8-4885-81CF-2411267F9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6CAB27E-3588-4D76-9BFC-CAD6A773D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8E5DE-BB75-4265-97C2-1C721D95C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547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87EE15-AFBC-4081-9B2F-63EAB4F28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2D5408-3059-4120-B9A5-3563C03951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522EAD4-20C7-4A41-869B-0754C089BC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C94C650-07D3-45AB-9701-B30ABE02A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27E1E-86DC-46E0-A33C-FE418D103F5A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929A325-E3D3-4FAC-84EB-504414F15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A8E3891-D5D8-4992-BD6A-A8552A960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8E5DE-BB75-4265-97C2-1C721D95C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603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021853-5FD7-414C-9B2D-4A30DFC4D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2800AC2-8FCB-43CB-8559-355FDDAD09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056EB9C-A667-4F08-9921-EAF7ED7466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68E5DDB-A3CD-4244-A3A9-C650F71F8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27E1E-86DC-46E0-A33C-FE418D103F5A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9DBEFCF-BBEC-4CCA-9B19-1B228BCCF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5DE0ACF-0DA5-4E03-B161-9C6D46E00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8E5DE-BB75-4265-97C2-1C721D95C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917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795223-9039-4979-9328-E423F6DBF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E75B294-7271-464B-B4D8-14DEB95EB6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4A7F292-4AAF-4E9C-8EF3-8D8A5C31CC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927E1E-86DC-46E0-A33C-FE418D103F5A}" type="datetimeFigureOut">
              <a:rPr lang="ru-RU" smtClean="0"/>
              <a:t>16.01.2018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162BCA9-A266-48D7-B7D3-178DFAC3B9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060CB7-2F6E-4BFA-84A0-A01C55D1E6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8E5DE-BB75-4265-97C2-1C721D95C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765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B17A032-3E51-42F7-866A-D80DF3F266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73"/>
            <a:ext cx="12364278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047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34D1FF8-773F-4C5A-8EAC-7CB432AD7E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116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99EE4B2-38D0-478E-A455-9FF2673038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347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99AF2AF-9298-442B-B9AB-BB543C067A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9047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 Л И Я</dc:creator>
  <cp:lastModifiedBy>Ю Л И Я</cp:lastModifiedBy>
  <cp:revision>3</cp:revision>
  <dcterms:created xsi:type="dcterms:W3CDTF">2018-01-16T10:09:27Z</dcterms:created>
  <dcterms:modified xsi:type="dcterms:W3CDTF">2018-01-16T10:21:23Z</dcterms:modified>
</cp:coreProperties>
</file>