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08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4;&#1087;&#1080;&#1082;\Downloads\&#9834;&#9835;%20&#1047;&#1042;&#1059;&#1050;&#1048;%20&#1055;&#1056;&#1048;&#1056;&#1054;&#1044;&#1067;%20+%20&#1084;&#1091;&#1079;&#1099;&#1082;&#1072;.%20&#8211;%20%20(&#1047;&#1074;&#1091;&#1082;&#1080;%20&#1083;&#1077;&#1090;&#1085;&#1077;&#1075;&#1086;%20&#1083;&#1077;&#1089;&#1072;).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928671"/>
            <a:ext cx="8072494" cy="4431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Мой край</a:t>
            </a:r>
            <a:r>
              <a:rPr lang="ru-RU" sz="66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.</a:t>
            </a:r>
          </a:p>
          <a:p>
            <a:pPr algn="ctr"/>
            <a:r>
              <a:rPr lang="ru-RU" sz="72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Воронежская </a:t>
            </a:r>
          </a:p>
          <a:p>
            <a:pPr algn="ctr"/>
            <a:r>
              <a:rPr lang="ru-RU" sz="7200" b="1" cap="all" spc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Область.</a:t>
            </a:r>
            <a:endParaRPr lang="ru-RU" sz="7200" b="1" cap="all" spc="0" dirty="0" smtClean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nstantia" pitchFamily="18" charset="0"/>
            </a:endParaRPr>
          </a:p>
          <a:p>
            <a:pPr algn="ctr"/>
            <a:endParaRPr lang="ru-RU" sz="72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nstantia" pitchFamily="18" charset="0"/>
            </a:endParaRPr>
          </a:p>
        </p:txBody>
      </p:sp>
      <p:pic>
        <p:nvPicPr>
          <p:cNvPr id="5" name="♪♫ ЗВУКИ ПРИРОДЫ + музыка. –  (Звуки летнего леса)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29586" y="5786454"/>
            <a:ext cx="519114" cy="519114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d183_w68_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91181" y="1"/>
            <a:ext cx="2664792" cy="25003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214290"/>
            <a:ext cx="59293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Воронежская область была создана 13 июня 1934 года. Она является самой большой областью Центрального Федерального округа. Кроме того, наша область является одним из крупнейших сельскохозяйственных и промышленных центров России.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285992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nstantia" pitchFamily="18" charset="0"/>
              </a:rPr>
              <a:t> Воронежская область имеет свои основные официальные символы, отражающие самобытность и традиции Воронежской области.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429000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onstantia" pitchFamily="18" charset="0"/>
              </a:rPr>
              <a:t>Современный герб Воронежской области был принят 5 июля 2005 года.</a:t>
            </a:r>
            <a:endParaRPr lang="ru-RU" b="1" dirty="0">
              <a:latin typeface="Constantia" pitchFamily="18" charset="0"/>
            </a:endParaRPr>
          </a:p>
        </p:txBody>
      </p:sp>
      <p:pic>
        <p:nvPicPr>
          <p:cNvPr id="10" name="Рисунок 9" descr="gerb_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643446"/>
            <a:ext cx="1981200" cy="1924050"/>
          </a:xfrm>
          <a:prstGeom prst="rect">
            <a:avLst/>
          </a:prstGeom>
        </p:spPr>
      </p:pic>
      <p:pic>
        <p:nvPicPr>
          <p:cNvPr id="11" name="Рисунок 10" descr="flag_v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4929198"/>
            <a:ext cx="2286016" cy="151623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714744" y="335756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Constantia" pitchFamily="18" charset="0"/>
              </a:rPr>
              <a:t>Флаг Воронежской области представляет собой прямоугольное полотнище красного цвета и воспроизводит композицию герба Воронежской области. </a:t>
            </a:r>
            <a:endParaRPr lang="ru-RU" b="1" dirty="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142984"/>
            <a:ext cx="8572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2000" b="1" dirty="0" smtClean="0">
                <a:latin typeface="Constantia" pitchFamily="18" charset="0"/>
              </a:rPr>
              <a:t>Воронеж – столица Воронежской области, один из старейших городов России, расположенный на реке Воронеж, которая впадает в Дон.</a:t>
            </a:r>
          </a:p>
          <a:p>
            <a:pPr algn="ctr"/>
            <a:r>
              <a:rPr lang="ru-RU" sz="2000" b="1" dirty="0" smtClean="0">
                <a:latin typeface="Constantia" pitchFamily="18" charset="0"/>
              </a:rPr>
              <a:t>Познакомиться с ним не так просто. Он имеет более тысячи улиц, десятки исторических и достопримечательных мест</a:t>
            </a:r>
            <a:r>
              <a:rPr lang="ru-RU" dirty="0" smtClean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714620"/>
            <a:ext cx="35004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Constantia" pitchFamily="18" charset="0"/>
              </a:rPr>
              <a:t>Воронеж разделен водохранилищем на два берега. Правый и левый берега соединяют три моста. Самый древний - Чернавский мост. </a:t>
            </a:r>
          </a:p>
          <a:p>
            <a:pPr algn="r"/>
            <a:r>
              <a:rPr lang="ru-RU" sz="2000" b="1" dirty="0" smtClean="0">
                <a:latin typeface="Constantia" pitchFamily="18" charset="0"/>
              </a:rPr>
              <a:t>Еще один мост – Вогрессовский.  Но самым примечательным и красивым признан новый Северный мост, который имеет два яруса.</a:t>
            </a:r>
            <a:endParaRPr lang="ru-RU" sz="2000" b="1" dirty="0">
              <a:latin typeface="Constantia" pitchFamily="18" charset="0"/>
            </a:endParaRPr>
          </a:p>
        </p:txBody>
      </p:sp>
      <p:pic>
        <p:nvPicPr>
          <p:cNvPr id="8" name="Рисунок 7" descr="zCAjLaCQ_O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1009" y="2857496"/>
            <a:ext cx="4425441" cy="364333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57158" y="214290"/>
            <a:ext cx="3288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Столица:</a:t>
            </a:r>
            <a:endParaRPr lang="ru-RU" sz="54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Природа воронежского края:</a:t>
            </a:r>
            <a:endParaRPr lang="ru-RU" sz="54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714488"/>
            <a:ext cx="86439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 </a:t>
            </a:r>
            <a:r>
              <a:rPr lang="ru-RU" sz="2000" b="1" dirty="0" smtClean="0">
                <a:latin typeface="Constantia" pitchFamily="18" charset="0"/>
              </a:rPr>
              <a:t>Растительный покров края характеризуется большим разнообразием. Почти каждый десятый гектар поверхности занят лесами. Самым распространенным деревом наших лесов является дуб. Наиболее старые и крупные дубравы Воронежского края – это Шипов и Теллермановский леса. </a:t>
            </a:r>
            <a:endParaRPr lang="ru-RU" sz="2000" b="1" dirty="0">
              <a:latin typeface="Constantia" pitchFamily="18" charset="0"/>
            </a:endParaRPr>
          </a:p>
        </p:txBody>
      </p:sp>
      <p:pic>
        <p:nvPicPr>
          <p:cNvPr id="7" name="Рисунок 6" descr="dub_tellermanovskogo_le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429000"/>
            <a:ext cx="3643338" cy="1971676"/>
          </a:xfrm>
          <a:prstGeom prst="rect">
            <a:avLst/>
          </a:prstGeom>
        </p:spPr>
      </p:pic>
      <p:pic>
        <p:nvPicPr>
          <p:cNvPr id="8" name="Рисунок 7" descr="usmanskiy_b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357562"/>
            <a:ext cx="3571900" cy="1981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72000" y="5572140"/>
            <a:ext cx="4357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nstantia" pitchFamily="18" charset="0"/>
              </a:rPr>
              <a:t>Наиболее богатыми и красивыми являются Усманский и Хреновской боры.</a:t>
            </a:r>
            <a:endParaRPr lang="ru-RU" sz="2000" b="1" dirty="0"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500702"/>
            <a:ext cx="4143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nstantia" pitchFamily="18" charset="0"/>
              </a:rPr>
              <a:t>На востоке нашей области раскинулся живописный Теллермановский лес.</a:t>
            </a:r>
            <a:endParaRPr lang="ru-RU" sz="2000" b="1" dirty="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214686"/>
            <a:ext cx="2828945" cy="2428892"/>
          </a:xfrm>
          <a:prstGeom prst="rect">
            <a:avLst/>
          </a:prstGeom>
        </p:spPr>
      </p:pic>
      <p:pic>
        <p:nvPicPr>
          <p:cNvPr id="8" name="Рисунок 7" descr="ushastaya_sov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357694"/>
            <a:ext cx="2607876" cy="23195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50720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Constantia" pitchFamily="18" charset="0"/>
              </a:rPr>
              <a:t>По всей области в лесах встречается крупное животное – лось. Он питается травой, корой и ветками молодых деревьев.</a:t>
            </a:r>
          </a:p>
          <a:p>
            <a:pPr algn="r"/>
            <a:r>
              <a:rPr lang="ru-RU" b="1" dirty="0" smtClean="0">
                <a:latin typeface="Constantia" pitchFamily="18" charset="0"/>
              </a:rPr>
              <a:t> Сильным животным является кабан. Страшное оружие самца – его клыки. Их ударом он может убить животное больше и сильнее себя.</a:t>
            </a:r>
          </a:p>
          <a:p>
            <a:pPr algn="r"/>
            <a:r>
              <a:rPr lang="ru-RU" b="1" dirty="0" smtClean="0">
                <a:latin typeface="Constantia" pitchFamily="18" charset="0"/>
              </a:rPr>
              <a:t> В наших лесах водятся благородные и пятнистые олени, косули, волки, лисицы, белки.</a:t>
            </a:r>
            <a:endParaRPr lang="ru-RU" b="1" dirty="0">
              <a:latin typeface="Constantia" pitchFamily="18" charset="0"/>
            </a:endParaRPr>
          </a:p>
        </p:txBody>
      </p:sp>
      <p:pic>
        <p:nvPicPr>
          <p:cNvPr id="5" name="Рисунок 4" descr="l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214290"/>
            <a:ext cx="3398789" cy="30003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29124" y="3357562"/>
            <a:ext cx="47148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Среди птиц встречается жаворонок, пение которого можно услышать в первых числах апреля. Почти одновременно на проталинах появляются коноплянки, чижи и зяблики, певчие дрозды. В мае прилетают соловьи, ласточки и стрижи.</a:t>
            </a:r>
          </a:p>
          <a:p>
            <a:r>
              <a:rPr lang="ru-RU" b="1" dirty="0" smtClean="0">
                <a:latin typeface="Constantia" pitchFamily="18" charset="0"/>
              </a:rPr>
              <a:t>Водятся в нашем крае и промысловые птицы. К ним относятся серая куропатка, утки. Живут и хищные: ястреб, кобчик, ушастая сова и другие.</a:t>
            </a:r>
            <a:endParaRPr lang="ru-RU" b="1" dirty="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357166"/>
            <a:ext cx="47863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Constantia" pitchFamily="18" charset="0"/>
              </a:rPr>
              <a:t>Среди обитателей водоемов большую ценность представляют бобры и выхухоли. Бобры - крупные грызуны. </a:t>
            </a:r>
          </a:p>
          <a:p>
            <a:pPr algn="r"/>
            <a:r>
              <a:rPr lang="ru-RU" sz="2000" b="1" dirty="0" smtClean="0">
                <a:latin typeface="Constantia" pitchFamily="18" charset="0"/>
              </a:rPr>
              <a:t>У зверя небольшая голова, короткая шея и крупное туловище, которое заканчивается плоским хвостом.</a:t>
            </a:r>
            <a:r>
              <a:rPr lang="ru-RU" sz="2000" dirty="0" smtClean="0"/>
              <a:t> </a:t>
            </a:r>
          </a:p>
          <a:p>
            <a:pPr algn="r"/>
            <a:r>
              <a:rPr lang="ru-RU" sz="2000" b="1" dirty="0" smtClean="0">
                <a:latin typeface="Constantia" pitchFamily="18" charset="0"/>
              </a:rPr>
              <a:t>Большую часть времени бобры проводят в воде. </a:t>
            </a:r>
          </a:p>
          <a:p>
            <a:pPr algn="r"/>
            <a:r>
              <a:rPr lang="ru-RU" sz="2000" b="1" dirty="0" smtClean="0">
                <a:latin typeface="Constantia" pitchFamily="18" charset="0"/>
              </a:rPr>
              <a:t>Норы для жилья они делают по       берегам рек. </a:t>
            </a:r>
            <a:endParaRPr lang="ru-RU" sz="2000" b="1" dirty="0"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380125"/>
            <a:ext cx="41433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nstantia" pitchFamily="18" charset="0"/>
              </a:rPr>
              <a:t>В водоемах можно также встретить водяную крысу, норку, ондатру. Водятся разные виды рыб: хищник щука, разбойники окуни, сазан, красавец язь, рыба сом – один из немногих речных великанов, колючий </a:t>
            </a:r>
            <a:r>
              <a:rPr lang="ru-RU" sz="2000" b="1" dirty="0" err="1" smtClean="0">
                <a:latin typeface="Constantia" pitchFamily="18" charset="0"/>
              </a:rPr>
              <a:t>обжора</a:t>
            </a:r>
            <a:r>
              <a:rPr lang="ru-RU" sz="2000" b="1" dirty="0" smtClean="0">
                <a:latin typeface="Constantia" pitchFamily="18" charset="0"/>
              </a:rPr>
              <a:t> ерш и многие другие. В прудах водится карась.</a:t>
            </a:r>
          </a:p>
          <a:p>
            <a:r>
              <a:rPr lang="ru-RU" sz="2000" b="1" dirty="0" smtClean="0">
                <a:latin typeface="Constantia" pitchFamily="18" charset="0"/>
              </a:rPr>
              <a:t>         </a:t>
            </a:r>
            <a:endParaRPr lang="ru-RU" sz="2000" b="1" dirty="0">
              <a:latin typeface="Constantia" pitchFamily="18" charset="0"/>
            </a:endParaRPr>
          </a:p>
        </p:txBody>
      </p:sp>
      <p:pic>
        <p:nvPicPr>
          <p:cNvPr id="5" name="Рисунок 4" descr="950faec22e79f6838969fb2cbacee5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929042"/>
            <a:ext cx="3500462" cy="2928958"/>
          </a:xfrm>
          <a:prstGeom prst="rect">
            <a:avLst/>
          </a:prstGeom>
        </p:spPr>
      </p:pic>
      <p:pic>
        <p:nvPicPr>
          <p:cNvPr id="7" name="Рисунок 6" descr="ондатра-фото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928926" cy="2000240"/>
          </a:xfrm>
          <a:prstGeom prst="rect">
            <a:avLst/>
          </a:prstGeom>
        </p:spPr>
      </p:pic>
      <p:pic>
        <p:nvPicPr>
          <p:cNvPr id="6" name="Рисунок 5" descr="1358769697_vihyh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1500174"/>
            <a:ext cx="2751685" cy="185738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3630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Водоемы:</a:t>
            </a:r>
            <a:endParaRPr lang="ru-RU" sz="54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8786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nstantia" pitchFamily="18" charset="0"/>
              </a:rPr>
              <a:t>В Воронежской области более восьмисот рек и речек. Самой большой рекой является Дон. Есть и озера. Многие из них объявлены памятниками природы.</a:t>
            </a:r>
            <a:endParaRPr lang="ru-RU" sz="2000" b="1" dirty="0">
              <a:latin typeface="Constantia" pitchFamily="18" charset="0"/>
            </a:endParaRPr>
          </a:p>
        </p:txBody>
      </p:sp>
      <p:pic>
        <p:nvPicPr>
          <p:cNvPr id="4" name="Рисунок 3" descr="d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214553"/>
            <a:ext cx="3143272" cy="21374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86182" y="242886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Constantia" pitchFamily="18" charset="0"/>
              </a:rPr>
              <a:t>Дон-батюшка, Тихий Дон – так ласково называют в народе реку. По его правому берегу тянутся задумчивые дубравы, по левому – сосновые леса.</a:t>
            </a:r>
            <a:endParaRPr lang="ru-RU" sz="2000" b="1" dirty="0">
              <a:latin typeface="Constantia" pitchFamily="18" charset="0"/>
            </a:endParaRPr>
          </a:p>
        </p:txBody>
      </p:sp>
      <p:pic>
        <p:nvPicPr>
          <p:cNvPr id="6" name="Рисунок 5" descr="reka_voronez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357694"/>
            <a:ext cx="3643338" cy="22913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4500570"/>
            <a:ext cx="50006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dirty="0" smtClean="0">
                <a:latin typeface="Constantia" pitchFamily="18" charset="0"/>
              </a:rPr>
              <a:t>Река Воронеж образовалась от слияния двух речушек – Лесного и Польного Воронежа за пределами области. У города Воронежа она вливает свои воды в водохранилище. «Воронежское море» - так называют его горожане.</a:t>
            </a:r>
            <a:endParaRPr lang="ru-RU" sz="2000" b="1" dirty="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iv._monasty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01527">
            <a:off x="778119" y="1795952"/>
            <a:ext cx="3379874" cy="4500570"/>
          </a:xfrm>
          <a:prstGeom prst="rect">
            <a:avLst/>
          </a:prstGeom>
        </p:spPr>
      </p:pic>
      <p:pic>
        <p:nvPicPr>
          <p:cNvPr id="8" name="Рисунок 7" descr="ramon.zamok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1785926"/>
            <a:ext cx="4105275" cy="218122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0"/>
            <a:ext cx="8572559" cy="17859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Немного о знаменитых местах:</a:t>
            </a:r>
            <a:endParaRPr lang="ru-RU" sz="54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mamo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85092">
            <a:off x="4022261" y="4072451"/>
            <a:ext cx="2971800" cy="1905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.zamok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571612"/>
            <a:ext cx="3429024" cy="5286388"/>
          </a:xfrm>
          <a:prstGeom prst="rect">
            <a:avLst/>
          </a:prstGeom>
        </p:spPr>
      </p:pic>
      <p:pic>
        <p:nvPicPr>
          <p:cNvPr id="3" name="Рисунок 2" descr="ramon.zamok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201037"/>
            <a:ext cx="5000660" cy="26569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714356"/>
            <a:ext cx="90011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nstantia" pitchFamily="18" charset="0"/>
              </a:rPr>
              <a:t>Издавна Рамонский район называют жемчужиной Воронежской области, а замок принцессы Ольденбургской главной достопримечательностью района.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0"/>
            <a:ext cx="671517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Рамонский замок</a:t>
            </a:r>
            <a:endParaRPr lang="ru-RU" sz="44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643050"/>
            <a:ext cx="54292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Constantia" pitchFamily="18" charset="0"/>
              </a:rPr>
              <a:t>Двухэтажный дворец в староанглийском стиле, с конюшнями, водонапорной башней, подсобными пристройками, фонтанами, красивыми спусками к реке был построен за четыре года с 1883 по 1887-й. Напротив дворца был сооружен дом для размещения свиты высоких гостей и въездные ворота, башню которых украсили швейцарские часы. </a:t>
            </a:r>
            <a:endParaRPr lang="ru-RU" sz="2000" b="1" dirty="0">
              <a:latin typeface="Constant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424</Words>
  <Application>Microsoft Office PowerPoint</Application>
  <PresentationFormat>Экран (4:3)</PresentationFormat>
  <Paragraphs>35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DaSheChkA</dc:creator>
  <cp:lastModifiedBy>User</cp:lastModifiedBy>
  <cp:revision>14</cp:revision>
  <dcterms:created xsi:type="dcterms:W3CDTF">2013-11-28T15:34:05Z</dcterms:created>
  <dcterms:modified xsi:type="dcterms:W3CDTF">2022-12-15T15:17:15Z</dcterms:modified>
</cp:coreProperties>
</file>