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61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03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424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743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7313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547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72049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0895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14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82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678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713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247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288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123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916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808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33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F0B4C-1F25-4964-9267-2B10A9AD9059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7D5C130-F0D3-4AF0-9CD4-FF09923994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08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11010" y="5467914"/>
            <a:ext cx="4297516" cy="108421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ru-RU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spcBef>
                <a:spcPts val="0"/>
              </a:spcBef>
            </a:pPr>
            <a:endParaRPr lang="ru-RU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Подготовила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: воспитатель </a:t>
            </a:r>
            <a:r>
              <a:rPr lang="ru-RU" dirty="0" err="1" smtClean="0">
                <a:solidFill>
                  <a:schemeClr val="tx1"/>
                </a:solidFill>
                <a:latin typeface="Calibri" pitchFamily="34" charset="0"/>
              </a:rPr>
              <a:t>Живилова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</a:rPr>
              <a:t> В. Н.          </a:t>
            </a:r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09600" y="1100004"/>
            <a:ext cx="11277601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Тема: «Сенсомоторное развитие детей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младшего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возраста»,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идактическое пособие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Бизиборд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«Мы в профессии играем»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865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42" y="352697"/>
            <a:ext cx="9710057" cy="190717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Цель: 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способствовать развитию мелкой моторики, координации движения, внимания, фантазии, усидчивости, творческого и </a:t>
            </a:r>
            <a:b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логического мышления, самостоятельности; помогать в освоении бытовой деятельности; способствовать формированию умений и навыков открывания и закрывания.</a:t>
            </a:r>
            <a:b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</a:br>
            <a:endParaRPr lang="ru-RU" sz="24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756263"/>
            <a:ext cx="9154298" cy="3402998"/>
          </a:xfrm>
        </p:spPr>
        <p:txBody>
          <a:bodyPr>
            <a:normAutofit/>
          </a:bodyPr>
          <a:lstStyle/>
          <a:p>
            <a:pPr marL="0">
              <a:lnSpc>
                <a:spcPct val="11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Задачи:</a:t>
            </a:r>
          </a:p>
          <a:p>
            <a:pPr marL="0" lvl="0"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развивать мелкую моторику рук;</a:t>
            </a:r>
          </a:p>
          <a:p>
            <a:pPr marL="0" lvl="0"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способствовать запоминанию различных цветов;</a:t>
            </a:r>
          </a:p>
          <a:p>
            <a:pPr marL="0" lvl="0">
              <a:lnSpc>
                <a:spcPct val="110000"/>
              </a:lnSpc>
              <a:spcBef>
                <a:spcPts val="0"/>
              </a:spcBef>
            </a:pP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развивать музыкальный слух;</a:t>
            </a:r>
          </a:p>
          <a:p>
            <a:pPr marL="0" lvl="0">
              <a:lnSpc>
                <a:spcPct val="110000"/>
              </a:lnSpc>
              <a:spcBef>
                <a:spcPts val="0"/>
              </a:spcBef>
            </a:pPr>
            <a:r>
              <a:rPr lang="ru-RU" sz="2400" dirty="0">
                <a:solidFill>
                  <a:schemeClr val="tx1"/>
                </a:solidFill>
                <a:latin typeface="Calibri" pitchFamily="34" charset="0"/>
              </a:rPr>
              <a:t>с</a:t>
            </a:r>
            <a:r>
              <a:rPr lang="ru-RU" sz="2400" dirty="0" smtClean="0">
                <a:solidFill>
                  <a:schemeClr val="tx1"/>
                </a:solidFill>
                <a:latin typeface="Calibri" pitchFamily="34" charset="0"/>
              </a:rPr>
              <a:t>пособствовать ранней профориентации детей на элементарном уровне;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899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1314" y="431074"/>
            <a:ext cx="9326879" cy="6139543"/>
          </a:xfrm>
        </p:spPr>
        <p:txBody>
          <a:bodyPr>
            <a:normAutofit fontScale="92500"/>
          </a:bodyPr>
          <a:lstStyle/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Бизиборд</a:t>
            </a:r>
            <a:r>
              <a:rPr lang="ru-RU" sz="2600" b="1" i="1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(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busy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board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) – это развивающая доска</a:t>
            </a:r>
            <a:r>
              <a:rPr lang="ru-RU" sz="26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со всевозможными кнопками, выключателями, крючками и прочими маленькими «опасностями», которые ребёнку трогать обычно запрещено. Благодаря занятиям с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бизибордом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, дети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младшего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возраста учатся основам взаимодействия с опасностями и предметами, расположенными на доске. Игра с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бизибордом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стимулирует познавательную деятельность детей, развивает творческий потенциал, формирует моторную и сенсорную координацию, даёт возможность в игровой форме самостоятельно совершать открытия, развивает воображение и фантазию. 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У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бизиборда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есть второе название — «развивающая доска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Монтессори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», ведь именно итальянский педагог Мария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Мотессори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,</a:t>
            </a:r>
            <a:r>
              <a:rPr lang="ru-RU" sz="2600" b="1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известная своими нетривиальными методиками развития, имеющими успех во всем мире, первой подала идею обучать детей через знакомство с предметами.</a:t>
            </a:r>
          </a:p>
          <a:p>
            <a:endParaRPr lang="ru-RU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477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0320" y="391885"/>
            <a:ext cx="8944292" cy="6061165"/>
          </a:xfrm>
        </p:spPr>
        <p:txBody>
          <a:bodyPr>
            <a:normAutofit fontScale="92500" lnSpcReduction="10000"/>
          </a:bodyPr>
          <a:lstStyle/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Предлагаю вашему вниманию самодельный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бизиборд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, который я использую в работе с детьми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младшего возраста. Данное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пособие является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отличным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средством для развития детей,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в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процессе работы с 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бизибортом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у детей улучшается настроение, снимается эмоциональное напряжение.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Данное дидактическое пособие «</a:t>
            </a: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Бизиборд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«Мы в профессии играем» может быть полезен для воспитателей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и 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служить образцом в изготовлении. 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2600" dirty="0" err="1" smtClean="0">
                <a:solidFill>
                  <a:schemeClr val="tx1"/>
                </a:solidFill>
                <a:latin typeface="Calibri" pitchFamily="34" charset="0"/>
              </a:rPr>
              <a:t>Бизиборд</a:t>
            </a: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 изготовлен из деревянного мебельного щита.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</a:pPr>
            <a:r>
              <a:rPr lang="ru-RU" sz="2600" dirty="0" smtClean="0">
                <a:solidFill>
                  <a:schemeClr val="tx1"/>
                </a:solidFill>
                <a:latin typeface="Calibri" pitchFamily="34" charset="0"/>
              </a:rPr>
              <a:t>Использовалась различная фурнитура: трубка для домофона, шпингалеты, задвижка, крючок, выключатель, вентили для крана,  розетка, дверной звонок, замочек, прищепки, виды одежды, молния, заклёпки, пластиковые крышки, руль, колёсико для мебели, сетевой шнур с вилкой, детский музыкальный инструмент фортепиано.</a:t>
            </a:r>
          </a:p>
          <a:p>
            <a:pPr marL="0">
              <a:lnSpc>
                <a:spcPct val="110000"/>
              </a:lnSpc>
              <a:spcBef>
                <a:spcPts val="0"/>
              </a:spcBef>
            </a:pPr>
            <a:endParaRPr lang="ru-RU" sz="2400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193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82389" y="182880"/>
            <a:ext cx="87390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Дидактическое пособие«</a:t>
            </a:r>
            <a:r>
              <a:rPr lang="ru-RU" sz="24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Бизиборд</a:t>
            </a: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«Мы в профессии играем»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768" y="975360"/>
            <a:ext cx="9646175" cy="4990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92107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16629" y="1802674"/>
            <a:ext cx="80336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6000" dirty="0" smtClean="0">
              <a:latin typeface="Calibri" pitchFamily="34" charset="0"/>
            </a:endParaRPr>
          </a:p>
          <a:p>
            <a:pPr algn="ctr"/>
            <a:r>
              <a:rPr lang="ru-RU" sz="6000" dirty="0" smtClean="0">
                <a:latin typeface="Calibri" pitchFamily="34" charset="0"/>
              </a:rPr>
              <a:t>Спасибо за внимание!</a:t>
            </a:r>
            <a:endParaRPr lang="ru-RU" sz="60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22942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147</TotalTime>
  <Words>324</Words>
  <Application>Microsoft Office PowerPoint</Application>
  <PresentationFormat>Широкоэкранный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Цель: способствовать развитию мелкой моторики, координации движения, внимания, фантазии, усидчивости, творческого и  логического мышления, самостоятельности; помогать в освоении бытовой деятельности; способствовать формированию умений и навыков открывания и закрывания. </vt:lpstr>
      <vt:lpstr>Презентация PowerPoint</vt:lpstr>
      <vt:lpstr>Презентация PowerPoint</vt:lpstr>
      <vt:lpstr>            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valeria</dc:creator>
  <cp:lastModifiedBy>Vera</cp:lastModifiedBy>
  <cp:revision>24</cp:revision>
  <dcterms:created xsi:type="dcterms:W3CDTF">2020-12-15T03:24:46Z</dcterms:created>
  <dcterms:modified xsi:type="dcterms:W3CDTF">2022-12-15T18:34:05Z</dcterms:modified>
</cp:coreProperties>
</file>