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E77E2D0-CF88-4B99-85E4-4A62BC9B3305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2A35E0B-1C40-42C3-9983-B5E019C400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«Волшебный мир моих эмоций»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дошкольников и школьников младших классов</a:t>
            </a:r>
            <a:endParaRPr lang="ru-RU" dirty="0"/>
          </a:p>
        </p:txBody>
      </p:sp>
      <p:pic>
        <p:nvPicPr>
          <p:cNvPr id="4" name="Рисунок 3" descr="https://psyfiles.ru/wp-content/uploads/c/a/3/ca38b342c2d9128da72b923db6007c03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933056"/>
            <a:ext cx="2448272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mds.yandex.net/get-zen_doc/2463892/pub_5ec7cf81ac8c13619bda18c9_5ec926f8d09ebe58a38f19a8/scale_12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458787"/>
            <a:ext cx="2088231" cy="1674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3672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простом языке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эмоциями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назвать возможность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душе из-за какой-либо ситуации. (В переводе с латинского это слово означает «волную» или «потрясаю»).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 интеллект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вид интеллекта, отвечающий за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распознавание человеком собственных эмоций и эмоций окружающих людей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за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такое эмоции и что такое эмоциональный интеллект?</a:t>
            </a:r>
            <a:endParaRPr lang="ru-RU" dirty="0"/>
          </a:p>
        </p:txBody>
      </p:sp>
      <p:pic>
        <p:nvPicPr>
          <p:cNvPr id="4" name="Рисунок 3" descr="https://rusinfo.info/wp-content/uploads/d/3/3/d33ca415ab5259552aa518860cd0b7da.jp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61048"/>
            <a:ext cx="2736304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4871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чувства и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разделить на четыре вида. Это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страх, злость, грусть и радость. 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 плохих или хороших эмоций!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эмоции – ключ к познанию окружающего мира.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Какими бывают эмоции?</a:t>
            </a:r>
            <a:br>
              <a:rPr lang="ru-RU" dirty="0" smtClean="0"/>
            </a:br>
            <a:r>
              <a:rPr lang="ru-RU" dirty="0" smtClean="0"/>
              <a:t>Эмоции могут быть плохими?</a:t>
            </a:r>
            <a:endParaRPr lang="ru-RU" dirty="0"/>
          </a:p>
        </p:txBody>
      </p:sp>
      <p:pic>
        <p:nvPicPr>
          <p:cNvPr id="4" name="Рисунок 3" descr="https://mdoydetsad3.ru/wp-content/uploads/a/b/7/ab79376db9c2855dfc726d9faff94cd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87440"/>
            <a:ext cx="1872208" cy="1693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avatars.mds.yandex.net/get-zen_doc/1585197/pub_5cd093b6eb97a900b2359e1f_5cd0a50da8ac8300b3499072/scale_12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172819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mds.yandex.net/get-zen_doc/1887828/pub_5d9bc5fa98fe7900b0e5031a_5d9bc62db5e99200ad580519/scale_12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05064"/>
            <a:ext cx="1800200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0-tub-ru.yandex.net/i?id=6123b01bbe3882eb6d88c810b114bd87-l&amp;ref=rim&amp;n=13&amp;w=1080&amp;h=108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172819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1149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Считается, что девочки более эмоциональны , чем мальчики…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 ли это?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Эмоции девочек. Эмоции мальчиков.</a:t>
            </a:r>
            <a:endParaRPr lang="ru-RU" dirty="0"/>
          </a:p>
        </p:txBody>
      </p:sp>
      <p:pic>
        <p:nvPicPr>
          <p:cNvPr id="6" name="Рисунок 5" descr="https://fb.ru/media/i/7/3/1/2/1/i/731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429000"/>
            <a:ext cx="5544616" cy="3024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9414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позволяют нам оценить состояние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составить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с ним.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правильно распознавать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окружающих помогает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ориентироваться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отношениях с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людьми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составляет основу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успешности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Зачем человеку эмоции?</a:t>
            </a:r>
            <a:endParaRPr lang="ru-RU" dirty="0"/>
          </a:p>
        </p:txBody>
      </p:sp>
      <p:pic>
        <p:nvPicPr>
          <p:cNvPr id="4" name="Рисунок 3" descr="https://sun9-21.userapi.com/impg/SfFG1CvUvrAefrlLV67CrQMX_3HHfHG9nyFTRg/HjBw42z22BE.jpg?size=956x500&amp;quality=96&amp;sign=51c89cdbcf046431cb0c9b2d8473a2e9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05064"/>
            <a:ext cx="5256584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2239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Понимание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чувств.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Понимание чувств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человека.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Управление собственным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Использование эмоционального ресурса 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достижении целей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 этапа освоения эмоционального интеллекта</a:t>
            </a:r>
            <a:endParaRPr lang="ru-RU" dirty="0"/>
          </a:p>
        </p:txBody>
      </p:sp>
      <p:pic>
        <p:nvPicPr>
          <p:cNvPr id="4" name="Рисунок 3" descr="https://factvideo.ru/wp-content/uploads/2021/01/img_16108389694911-1-1024x57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3933056"/>
            <a:ext cx="3834309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us.123rf.com/450wm/123vector/123vector1407/123vector140700346/30288833-vector-illustration-of-blue-interrogation-and-exclamation-mark.jpg?ver=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77072"/>
            <a:ext cx="2736303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825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том, что при общении с людьми вам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 выражать свои мысли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доносить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сообщения.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не то, что вы неудачно выражаете мысль (даже великие лидеры этим грешат), а то, что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замечаете этого сразу.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бывает, если эмоциональный интеллект низкий?</a:t>
            </a:r>
            <a:endParaRPr lang="ru-RU" dirty="0"/>
          </a:p>
        </p:txBody>
      </p:sp>
      <p:pic>
        <p:nvPicPr>
          <p:cNvPr id="5" name="Рисунок 4" descr="http://i.mycdn.me/i?r=AzEPZsRbOZEKgBhR0XGMT1Rk2gAJ7Tj4UyzQRZDIbBp426aKTM5SRkZCeTgDn6uOyic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933056"/>
            <a:ext cx="4248472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151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Эмоциональным интеллектом можно и нужно управлять, чтобы наши дети росли счастливыми!!!!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Родителям!!!</a:t>
            </a:r>
            <a:endParaRPr lang="ru-RU" dirty="0"/>
          </a:p>
        </p:txBody>
      </p:sp>
      <p:pic>
        <p:nvPicPr>
          <p:cNvPr id="4" name="Рисунок 3" descr="https://www.nastroy.net/pic/images/201909/394012-156845408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9000"/>
            <a:ext cx="5256584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2033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246</TotalTime>
  <Words>274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Candara</vt:lpstr>
      <vt:lpstr>Symbol</vt:lpstr>
      <vt:lpstr>Times New Roman</vt:lpstr>
      <vt:lpstr>Волна</vt:lpstr>
      <vt:lpstr>«Волшебный мир моих эмоций»</vt:lpstr>
      <vt:lpstr>Что такое эмоции и что такое эмоциональный интеллект?</vt:lpstr>
      <vt:lpstr>Какими бывают эмоции? Эмоции могут быть плохими?</vt:lpstr>
      <vt:lpstr>Эмоции девочек. Эмоции мальчиков.</vt:lpstr>
      <vt:lpstr>Зачем человеку эмоции?</vt:lpstr>
      <vt:lpstr>4 этапа освоения эмоционального интеллекта</vt:lpstr>
      <vt:lpstr>Что бывает, если эмоциональный интеллект низкий?</vt:lpstr>
      <vt:lpstr>Родителям!!!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Медведев</dc:creator>
  <cp:lastModifiedBy>Татьяна Медведева</cp:lastModifiedBy>
  <cp:revision>20</cp:revision>
  <dcterms:created xsi:type="dcterms:W3CDTF">2021-08-02T08:00:38Z</dcterms:created>
  <dcterms:modified xsi:type="dcterms:W3CDTF">2022-05-11T08:38:38Z</dcterms:modified>
</cp:coreProperties>
</file>