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5" r:id="rId4"/>
    <p:sldId id="264" r:id="rId5"/>
    <p:sldId id="263" r:id="rId6"/>
    <p:sldId id="262" r:id="rId7"/>
    <p:sldId id="266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15" autoAdjust="0"/>
  </p:normalViewPr>
  <p:slideViewPr>
    <p:cSldViewPr>
      <p:cViewPr varScale="1">
        <p:scale>
          <a:sx n="96" d="100"/>
          <a:sy n="96" d="100"/>
        </p:scale>
        <p:origin x="-107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nastol.com.ua/pic/201712/1024x768/nastol.com.ua-259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83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Новая папка\бе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29" y="620688"/>
            <a:ext cx="918072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9597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Новая папка\6338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4860032" cy="687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3330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Новая папка\7e185dce23a573a3df7c0ecd3c52b145--mondo-merry-christm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54391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0934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bs.twimg.com/media/DzyQ3ZGX4AE06Pa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pbs.twimg.com/media/DzyQ3ZGX4AE06Pa.jpg:lar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 descr="C:\Users\User\Pictures\Новая папка\DzyQ3ZGX4AE06Pa.jpg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6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8371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etoretro.ru/data/media/4761/15146505554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7920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3260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Новая папка\post_5c615f25446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0"/>
            <a:ext cx="43321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7869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Новая папка\з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" y="404664"/>
            <a:ext cx="9142296" cy="61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4016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2020-10-30T11:28:32Z</dcterms:created>
  <dcterms:modified xsi:type="dcterms:W3CDTF">2020-10-30T12:40:53Z</dcterms:modified>
</cp:coreProperties>
</file>