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7.xml"/><Relationship Id="rId7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2.png"/><Relationship Id="rId9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4.png"/><Relationship Id="rId7" Type="http://schemas.openxmlformats.org/officeDocument/2006/relationships/slide" Target="slide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7.xml"/><Relationship Id="rId4" Type="http://schemas.openxmlformats.org/officeDocument/2006/relationships/slide" Target="slide4.xml"/><Relationship Id="rId9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628800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Тест: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Хореографическое искусство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5003322"/>
            <a:ext cx="2734072" cy="1371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Ученица: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Авраменко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Светлана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Группа: ПДО 2.2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88640"/>
            <a:ext cx="84604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профессиональное образовательное учреждение Ростовской области «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Волгодонский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педагогический колледж»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(ГБПОУ РО «ВПК»)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0783976">
            <a:off x="1346835" y="2758853"/>
            <a:ext cx="66592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</a:t>
            </a:r>
            <a:endParaRPr lang="ru-RU" sz="5400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3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764704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Назовите приспособление, служащее опорой танцовщикам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5596" y="2636912"/>
            <a:ext cx="30963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А)Станок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Б)Палка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В)Обруч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764704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Обувь балерин?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2492896"/>
            <a:ext cx="28803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А)Балетки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Б)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Джазовки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В)Пуанты 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548680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3.Международный день танца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2564904"/>
            <a:ext cx="48245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А)30 Декабря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Б)29 Апреля 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В)28 мая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764704"/>
            <a:ext cx="5256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4.Сколько точек направления в танцевальном классе?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51620" y="2348880"/>
            <a:ext cx="59046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А)7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Б)10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  <a:hlinkClick r:id="rId3" action="ppaction://hlinksldjump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В)8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692696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Как называется балетная юбка?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2780928"/>
            <a:ext cx="48965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А)Пачка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Б)Зонтик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В)Карандаш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42088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dirty="0" smtClean="0">
                <a:hlinkClick r:id="rId2" action="ppaction://hlinksldjump"/>
              </a:rPr>
              <a:t>A</a:t>
            </a:r>
            <a:r>
              <a:rPr lang="ru-RU" dirty="0" smtClean="0">
                <a:hlinkClick r:id="rId2" action="ppaction://hlinksldjump"/>
              </a:rPr>
              <a:t>) Изобразительное искусство</a:t>
            </a:r>
            <a:endParaRPr lang="ru-RU" dirty="0" smtClean="0"/>
          </a:p>
          <a:p>
            <a:pPr fontAlgn="base"/>
            <a:r>
              <a:rPr lang="ru-RU" dirty="0" smtClean="0">
                <a:hlinkClick r:id="rId2" action="ppaction://hlinksldjump"/>
              </a:rPr>
              <a:t>B) Актерское искусство</a:t>
            </a:r>
            <a:endParaRPr lang="ru-RU" dirty="0" smtClean="0"/>
          </a:p>
          <a:p>
            <a:pPr fontAlgn="base"/>
            <a:r>
              <a:rPr lang="ru-RU" dirty="0" smtClean="0">
                <a:hlinkClick r:id="rId2" action="ppaction://hlinksldjump"/>
              </a:rPr>
              <a:t>C) Музыкальное </a:t>
            </a:r>
            <a:r>
              <a:rPr lang="ru-RU" dirty="0" smtClean="0">
                <a:hlinkClick r:id="rId2" action="ppaction://hlinksldjump"/>
              </a:rPr>
              <a:t>искусство</a:t>
            </a:r>
            <a:endParaRPr lang="ru-RU" dirty="0" smtClean="0"/>
          </a:p>
          <a:p>
            <a:pPr fontAlgn="base"/>
            <a:r>
              <a:rPr lang="ru-RU" dirty="0">
                <a:hlinkClick r:id="rId2" action="ppaction://hlinksldjump"/>
              </a:rPr>
              <a:t>D) Вокальное искусство</a:t>
            </a:r>
            <a:endParaRPr lang="ru-RU" dirty="0"/>
          </a:p>
          <a:p>
            <a:pPr fontAlgn="base"/>
            <a:r>
              <a:rPr lang="ru-RU" dirty="0">
                <a:solidFill>
                  <a:srgbClr val="FF0000"/>
                </a:solidFill>
                <a:hlinkClick r:id="rId3" action="ppaction://hlinksldjump"/>
              </a:rPr>
              <a:t>E) Искусство танца</a:t>
            </a:r>
            <a:endParaRPr lang="ru-RU" dirty="0">
              <a:solidFill>
                <a:srgbClr val="FF0000"/>
              </a:solidFill>
            </a:endParaRPr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5567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1191945"/>
            <a:ext cx="2432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Хореография-это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2996952"/>
            <a:ext cx="52693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Попробуй еще раз!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5" name="Улыбающееся лицо 4">
            <a:hlinkClick r:id="rId2" action="ppaction://hlinksldjump"/>
          </p:cNvPr>
          <p:cNvSpPr/>
          <p:nvPr/>
        </p:nvSpPr>
        <p:spPr>
          <a:xfrm>
            <a:off x="611560" y="836712"/>
            <a:ext cx="1152128" cy="100811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320" y="836712"/>
            <a:ext cx="1176630" cy="1036410"/>
          </a:xfrm>
          <a:prstGeom prst="rect">
            <a:avLst/>
          </a:prstGeom>
        </p:spPr>
      </p:pic>
      <p:pic>
        <p:nvPicPr>
          <p:cNvPr id="7" name="Рисунок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058" y="5085184"/>
            <a:ext cx="1176630" cy="10364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1111" y="5084827"/>
            <a:ext cx="1176630" cy="1166277"/>
          </a:xfrm>
          <a:prstGeom prst="rect">
            <a:avLst/>
          </a:prstGeom>
        </p:spPr>
      </p:pic>
      <p:pic>
        <p:nvPicPr>
          <p:cNvPr id="9" name="Рисунок 8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9632" y="1988840"/>
            <a:ext cx="833566" cy="73422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91814" y="3110134"/>
            <a:ext cx="835224" cy="737680"/>
          </a:xfrm>
          <a:prstGeom prst="rect">
            <a:avLst/>
          </a:prstGeom>
        </p:spPr>
      </p:pic>
      <p:pic>
        <p:nvPicPr>
          <p:cNvPr id="11" name="Рисунок 10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55976" y="4347147"/>
            <a:ext cx="835224" cy="737680"/>
          </a:xfrm>
          <a:prstGeom prst="rect">
            <a:avLst/>
          </a:prstGeom>
        </p:spPr>
      </p:pic>
      <p:pic>
        <p:nvPicPr>
          <p:cNvPr id="12" name="Рисунок 11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3533" y="3110134"/>
            <a:ext cx="835224" cy="737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07258" y="2924944"/>
            <a:ext cx="388580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Молодец!!!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ердце 2"/>
          <p:cNvSpPr/>
          <p:nvPr/>
        </p:nvSpPr>
        <p:spPr>
          <a:xfrm>
            <a:off x="6804248" y="5085184"/>
            <a:ext cx="1080120" cy="936104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836712"/>
            <a:ext cx="1115665" cy="957155"/>
          </a:xfrm>
          <a:prstGeom prst="rect">
            <a:avLst/>
          </a:prstGeom>
        </p:spPr>
      </p:pic>
      <p:pic>
        <p:nvPicPr>
          <p:cNvPr id="5" name="Рисунок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5373216"/>
            <a:ext cx="1115665" cy="957155"/>
          </a:xfrm>
          <a:prstGeom prst="rect">
            <a:avLst/>
          </a:prstGeom>
        </p:spPr>
      </p:pic>
      <p:pic>
        <p:nvPicPr>
          <p:cNvPr id="6" name="Рисунок 5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264" y="827062"/>
            <a:ext cx="1115665" cy="957155"/>
          </a:xfrm>
          <a:prstGeom prst="rect">
            <a:avLst/>
          </a:prstGeom>
        </p:spPr>
      </p:pic>
      <p:pic>
        <p:nvPicPr>
          <p:cNvPr id="7" name="Рисунок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2204864"/>
            <a:ext cx="648072" cy="555996"/>
          </a:xfrm>
          <a:prstGeom prst="rect">
            <a:avLst/>
          </a:prstGeom>
        </p:spPr>
      </p:pic>
      <p:pic>
        <p:nvPicPr>
          <p:cNvPr id="8" name="Рисунок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78624" y="4818432"/>
            <a:ext cx="646232" cy="5547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44308" y="3232734"/>
            <a:ext cx="646232" cy="554784"/>
          </a:xfrm>
          <a:prstGeom prst="rect">
            <a:avLst/>
          </a:prstGeom>
        </p:spPr>
      </p:pic>
      <p:pic>
        <p:nvPicPr>
          <p:cNvPr id="10" name="Рисунок 9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5616" y="3356742"/>
            <a:ext cx="646232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07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</TotalTime>
  <Words>105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Century Schoolbook</vt:lpstr>
      <vt:lpstr>Times New Roman</vt:lpstr>
      <vt:lpstr>Wingdings</vt:lpstr>
      <vt:lpstr>Wingdings 2</vt:lpstr>
      <vt:lpstr>Эркер</vt:lpstr>
      <vt:lpstr>Тест: Хореографическое искусство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Тест: Хореографическое искусство </dc:title>
  <dc:creator>User</dc:creator>
  <cp:lastModifiedBy>Никита</cp:lastModifiedBy>
  <cp:revision>6</cp:revision>
  <dcterms:created xsi:type="dcterms:W3CDTF">2021-10-19T08:30:21Z</dcterms:created>
  <dcterms:modified xsi:type="dcterms:W3CDTF">2021-11-15T17:48:01Z</dcterms:modified>
</cp:coreProperties>
</file>