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ppt/media/image4.jpg" ContentType="image/jpeg"/>
  <Override PartName="/ppt/media/image5.jpg" ContentType="image/jpeg"/>
  <Override PartName="/ppt/media/image7.jpg" ContentType="image/jpeg"/>
  <Override PartName="/ppt/media/image8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11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188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312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03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14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80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16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28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599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324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530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42103-D461-463D-A9A9-8F984C4D2318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A005B-D8FA-4AF5-AE2C-47A6D9F517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837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126"/>
            <a:ext cx="12192000" cy="690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01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74822"/>
          </a:xfrm>
        </p:spPr>
        <p:txBody>
          <a:bodyPr/>
          <a:lstStyle/>
          <a:p>
            <a:pPr algn="ctr"/>
            <a:r>
              <a:rPr lang="ru-RU" dirty="0" smtClean="0"/>
              <a:t>ВОДНЫЙ МИР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3979"/>
            <a:ext cx="6414043" cy="6104021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4043" y="753979"/>
            <a:ext cx="5777957" cy="6162967"/>
          </a:xfrm>
        </p:spPr>
      </p:pic>
    </p:spTree>
    <p:extLst>
      <p:ext uri="{BB962C8B-B14F-4D97-AF65-F5344CB8AC3E}">
        <p14:creationId xmlns:p14="http://schemas.microsoft.com/office/powerpoint/2010/main" val="3913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12973"/>
          </a:xfrm>
        </p:spPr>
        <p:txBody>
          <a:bodyPr/>
          <a:lstStyle/>
          <a:p>
            <a:pPr algn="ctr"/>
            <a:r>
              <a:rPr lang="ru-RU" dirty="0" smtClean="0"/>
              <a:t>БЕССМЕРТНОЕ ЦАРСТВО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2974"/>
            <a:ext cx="12191999" cy="5648827"/>
          </a:xfrm>
        </p:spPr>
      </p:pic>
    </p:spTree>
    <p:extLst>
      <p:ext uri="{BB962C8B-B14F-4D97-AF65-F5344CB8AC3E}">
        <p14:creationId xmlns:p14="http://schemas.microsoft.com/office/powerpoint/2010/main" val="141411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7822"/>
          </a:xfrm>
        </p:spPr>
        <p:txBody>
          <a:bodyPr/>
          <a:lstStyle/>
          <a:p>
            <a:pPr algn="ctr"/>
            <a:r>
              <a:rPr lang="ru-RU" dirty="0" smtClean="0"/>
              <a:t>КОРОЛЕВСТВО СНЕГА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5" y="1122949"/>
            <a:ext cx="6621875" cy="573505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090" y="1122948"/>
            <a:ext cx="5593910" cy="5735052"/>
          </a:xfrm>
        </p:spPr>
      </p:pic>
    </p:spTree>
    <p:extLst>
      <p:ext uri="{BB962C8B-B14F-4D97-AF65-F5344CB8AC3E}">
        <p14:creationId xmlns:p14="http://schemas.microsoft.com/office/powerpoint/2010/main" val="399304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9625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ЛЕС ЧУДЕС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0999"/>
            <a:ext cx="12191999" cy="6017001"/>
          </a:xfrm>
        </p:spPr>
      </p:pic>
    </p:spTree>
    <p:extLst>
      <p:ext uri="{BB962C8B-B14F-4D97-AF65-F5344CB8AC3E}">
        <p14:creationId xmlns:p14="http://schemas.microsoft.com/office/powerpoint/2010/main" val="263673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99412"/>
          </a:xfrm>
        </p:spPr>
        <p:txBody>
          <a:bodyPr/>
          <a:lstStyle/>
          <a:p>
            <a:pPr algn="ctr"/>
            <a:r>
              <a:rPr lang="ru-RU" dirty="0" smtClean="0"/>
              <a:t>ДРЕМУЧИЙ ЛЕС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136"/>
            <a:ext cx="12191999" cy="5964864"/>
          </a:xfrm>
        </p:spPr>
      </p:pic>
    </p:spTree>
    <p:extLst>
      <p:ext uri="{BB962C8B-B14F-4D97-AF65-F5344CB8AC3E}">
        <p14:creationId xmlns:p14="http://schemas.microsoft.com/office/powerpoint/2010/main" val="234379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10</Words>
  <Application>Microsoft Office PowerPoint</Application>
  <PresentationFormat>Широкоэкранный</PresentationFormat>
  <Paragraphs>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ВОДНЫЙ МИР</vt:lpstr>
      <vt:lpstr>БЕССМЕРТНОЕ ЦАРСТВО</vt:lpstr>
      <vt:lpstr>КОРОЛЕВСТВО СНЕГА</vt:lpstr>
      <vt:lpstr>ЛЕС ЧУДЕС</vt:lpstr>
      <vt:lpstr>ДРЕМУЧИЙ ЛЕС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3</cp:revision>
  <dcterms:created xsi:type="dcterms:W3CDTF">2022-12-15T05:11:53Z</dcterms:created>
  <dcterms:modified xsi:type="dcterms:W3CDTF">2022-12-15T05:28:09Z</dcterms:modified>
</cp:coreProperties>
</file>