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764704"/>
            <a:ext cx="6400800" cy="4874096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en-US" sz="9600" dirty="0" smtClean="0">
                <a:solidFill>
                  <a:srgbClr val="FF0000"/>
                </a:solidFill>
              </a:rPr>
              <a:t>Present Simple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163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img3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880826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7393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66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0702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74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8910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4636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0218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user\Desktop\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07"/>
            <a:ext cx="9036496" cy="6846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9220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user\Desktop\e28306f169791b51e02a76fc2bc494b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-35171"/>
            <a:ext cx="954055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80138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2</Words>
  <Application>Microsoft Office PowerPoint</Application>
  <PresentationFormat>Экран (4:3)</PresentationFormat>
  <Paragraphs>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</cp:revision>
  <dcterms:created xsi:type="dcterms:W3CDTF">2021-12-02T02:50:35Z</dcterms:created>
  <dcterms:modified xsi:type="dcterms:W3CDTF">2021-12-02T03:54:22Z</dcterms:modified>
</cp:coreProperties>
</file>