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5" r:id="rId15"/>
    <p:sldId id="274" r:id="rId16"/>
    <p:sldId id="273" r:id="rId17"/>
    <p:sldId id="272" r:id="rId18"/>
    <p:sldId id="271" r:id="rId19"/>
    <p:sldId id="270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AE6E74-80DA-2D4D-8E6C-1DD77222DA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70188EE-87C6-E232-D64F-3D739731B2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403542-4C64-BA09-BF12-E90A849BF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3FE76F-B654-9625-07A3-04E51D1EC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C8DD70-D49B-98F1-3B77-13C02E1A7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069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ED342A-FD85-5D38-FE1A-0CEEB8754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4118402-FB2D-D356-EF0F-27268949A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7EF8DC-069A-0550-E44B-2FD4A7BB3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0AB5AA-963B-7367-7C1C-5E0E67EE9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688E98-6062-D4EE-F059-CB3572211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25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30239B4-FC3D-3D4E-F725-0F0FEBA7E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D8CA82-A888-52DC-5817-507F77EEDB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720BF7-ED90-1EC0-A673-E3E1F9BBA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87CBB7-631D-C98F-EFAC-913A89B3D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B45E79-469D-6971-2C87-4EA04F4FD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428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1F3653-5D03-CFE5-893C-E2E458385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D592B6-5D59-6F28-26CA-9C6B558EF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EE7935-0F07-4330-05D3-670419D95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FB6EBC-F02C-C991-702A-C7A79A371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75FB78-CF8C-6944-24D5-6714074EA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23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791A2-21CE-F2FF-ECCC-82D2DD578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A46078-5028-B7F1-1369-FD8DAD270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52E72B-E399-27E6-0F31-FE5EA1CCA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B046B4-CEA0-B95E-E264-333A54B13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8DCF39-A775-6200-8DDB-34359D604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464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B5486-227C-D197-DB31-35EB39A61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7EEBBC-DB73-C6C1-7EEA-574FBD4C67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2C9BADB-956A-C536-79DF-25C9A1646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D218C8-F8A0-A482-4965-E668B71C0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2E59E3-AAAE-F5A1-2217-C296537FA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34C55CC-068A-75CE-5242-73B21FC64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24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8565C7-936A-0DB9-A4DD-3988331CC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3F266FE-E94C-BB32-5D65-B831D01C9D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7CEB79-8225-8406-E666-643A09F69A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F0D879-7061-4DF8-395A-BCE913ADEE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4E7D8B6-64E8-A7FB-B162-D5EAA85CA2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815627-F686-1EFF-3FB2-419B7C6ED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0345CFA-8DC5-B42D-5F34-331A73DD0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197118C-9D56-258D-BAAA-7E8A7D31B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70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A29AA4-666E-091D-9B11-027572FA6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2F54D11-587B-C70E-A913-6A36BD5DE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E1DB95B-C1A1-CF11-D16C-2DB47F6BC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C797E1A-99CC-9DBE-1D54-517802B83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31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4C7C523-555B-3E14-5E12-B8953A293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652CEA3-9519-275E-5B6C-B5244B75C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0E9DD43-0605-04FF-BF59-F4D189520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119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06C0A5-24FC-BC60-B3CD-4D86E0D83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2964E0-EBBC-C6EA-6A68-EE9CF8648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8E7C32-0CCC-683A-0C5C-B3119A2157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B3190A-83B3-E9C3-8045-1CA22B9F7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EF9B6AB-74C4-B310-19CB-C700C02D6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35800C-D876-7459-A957-BCD402664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1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C7669B-6515-BD82-270C-85BC35EDC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CC9CDD1-D3BF-8BFC-F85B-3507212E5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F2D1C64-D7DE-E1ED-65E6-CFACEAFF5B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35FAB1-EB0A-C266-8AA0-A0C2C62B3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35F425-F55C-C706-34B3-E28DE8ED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BDB946-0291-F449-94DD-D25E97D37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775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91A152-D521-DF40-167C-9E23687CF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B5FB1E-C8DA-BC2E-53D2-A69CB6F5FB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98C3EB-46BF-03CA-C0F1-A40A1260D6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A5B9E-E76D-4559-B7D8-D177A97B0574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2A7EE3-4B5D-F635-7E26-DCA154316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0F9DDD-0BF4-721B-189E-E50BE652FC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5B06A-CBBC-4260-A9A8-A9AD6AC88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6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E1AFF-C5EE-AEE3-29CC-B741DF65AD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4480" y="1122363"/>
            <a:ext cx="9144000" cy="2387600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Презентация по окружающему миру 2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67F6B80-B227-08D7-2C0A-5EDEED669B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«Звездное небо»</a:t>
            </a:r>
          </a:p>
        </p:txBody>
      </p:sp>
    </p:spTree>
    <p:extLst>
      <p:ext uri="{BB962C8B-B14F-4D97-AF65-F5344CB8AC3E}">
        <p14:creationId xmlns:p14="http://schemas.microsoft.com/office/powerpoint/2010/main" val="4194149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124F6-4861-C1F6-8670-21ACFC457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Рыбы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32DB009-0083-51CC-0FA8-7077687CCD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4200452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31D107-2D72-29B4-936E-169F41443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Овен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AE8AAE0-8A0D-D369-3B3D-45EFBA0DEF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119" y="1690688"/>
            <a:ext cx="5445761" cy="4022083"/>
          </a:xfrm>
        </p:spPr>
      </p:pic>
    </p:spTree>
    <p:extLst>
      <p:ext uri="{BB962C8B-B14F-4D97-AF65-F5344CB8AC3E}">
        <p14:creationId xmlns:p14="http://schemas.microsoft.com/office/powerpoint/2010/main" val="2104827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4DB956-D5BB-E8D5-586F-1EE76A048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Телец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0E68F40-4905-EF1E-188C-073CADD56F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872" y="2008663"/>
            <a:ext cx="6814256" cy="3833019"/>
          </a:xfrm>
        </p:spPr>
      </p:pic>
    </p:spTree>
    <p:extLst>
      <p:ext uri="{BB962C8B-B14F-4D97-AF65-F5344CB8AC3E}">
        <p14:creationId xmlns:p14="http://schemas.microsoft.com/office/powerpoint/2010/main" val="3032690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208144-86F9-62C8-DE2E-0CE11F907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Близнецы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64F37211-2F85-AC9A-E02F-AB402692FE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10" y="1825625"/>
            <a:ext cx="8064979" cy="4351338"/>
          </a:xfrm>
        </p:spPr>
      </p:pic>
    </p:spTree>
    <p:extLst>
      <p:ext uri="{BB962C8B-B14F-4D97-AF65-F5344CB8AC3E}">
        <p14:creationId xmlns:p14="http://schemas.microsoft.com/office/powerpoint/2010/main" val="783132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69EC33-3A58-45C9-F635-D84AEC01E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Рак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4E8A9B5-0959-9650-4637-593B93F34D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839" y="1910080"/>
            <a:ext cx="4385445" cy="3220561"/>
          </a:xfrm>
        </p:spPr>
      </p:pic>
    </p:spTree>
    <p:extLst>
      <p:ext uri="{BB962C8B-B14F-4D97-AF65-F5344CB8AC3E}">
        <p14:creationId xmlns:p14="http://schemas.microsoft.com/office/powerpoint/2010/main" val="3414009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713245-B100-EB37-A536-952DA01E06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Лев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0927028-AD1F-1AD0-3AB1-4C9C50B423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832" y="1825625"/>
            <a:ext cx="7198336" cy="4351338"/>
          </a:xfrm>
        </p:spPr>
      </p:pic>
    </p:spTree>
    <p:extLst>
      <p:ext uri="{BB962C8B-B14F-4D97-AF65-F5344CB8AC3E}">
        <p14:creationId xmlns:p14="http://schemas.microsoft.com/office/powerpoint/2010/main" val="3050068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EED79A-78F1-46D3-04CE-01A33A9FC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Дева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D026718-FFD2-9159-3489-8DD78ED049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512" y="1847692"/>
            <a:ext cx="6986976" cy="3930174"/>
          </a:xfrm>
        </p:spPr>
      </p:pic>
    </p:spTree>
    <p:extLst>
      <p:ext uri="{BB962C8B-B14F-4D97-AF65-F5344CB8AC3E}">
        <p14:creationId xmlns:p14="http://schemas.microsoft.com/office/powerpoint/2010/main" val="2128478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30559-89C5-5633-B5F3-56690AB11F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Весы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DF1427B-CB23-D7E9-0620-BDBDFA507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712" y="1825625"/>
            <a:ext cx="6522575" cy="4351338"/>
          </a:xfrm>
        </p:spPr>
      </p:pic>
    </p:spTree>
    <p:extLst>
      <p:ext uri="{BB962C8B-B14F-4D97-AF65-F5344CB8AC3E}">
        <p14:creationId xmlns:p14="http://schemas.microsoft.com/office/powerpoint/2010/main" val="1430580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1BDF41-71B7-EBFB-1FE0-10C483416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Скорпион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CDC294-78E5-C08D-719F-F4C41E2885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796" y="1825625"/>
            <a:ext cx="7832408" cy="4351338"/>
          </a:xfrm>
        </p:spPr>
      </p:pic>
    </p:spTree>
    <p:extLst>
      <p:ext uri="{BB962C8B-B14F-4D97-AF65-F5344CB8AC3E}">
        <p14:creationId xmlns:p14="http://schemas.microsoft.com/office/powerpoint/2010/main" val="2346048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930660-9ACF-20A3-ADD8-DA0B52F31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Стрелец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EC66E66-18D1-5695-277E-F73D42D40A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440" y="1825625"/>
            <a:ext cx="5779120" cy="4351338"/>
          </a:xfrm>
        </p:spPr>
      </p:pic>
    </p:spTree>
    <p:extLst>
      <p:ext uri="{BB962C8B-B14F-4D97-AF65-F5344CB8AC3E}">
        <p14:creationId xmlns:p14="http://schemas.microsoft.com/office/powerpoint/2010/main" val="3999421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717D050-5AA4-5DF8-7FAD-C4F282AEE8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Еще в древности люди начали изучать таинственное и прекрасное звездное небо. Они видели на нем группы звезд, которые напоминали различные предметы, животных, мифических героев и придумывали им названия.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44D661-EAA4-0239-4DC1-2624A809F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Из истории астрономии</a:t>
            </a:r>
          </a:p>
        </p:txBody>
      </p:sp>
    </p:spTree>
    <p:extLst>
      <p:ext uri="{BB962C8B-B14F-4D97-AF65-F5344CB8AC3E}">
        <p14:creationId xmlns:p14="http://schemas.microsoft.com/office/powerpoint/2010/main" val="2479547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4336E4C-C2DA-CA3C-5DB6-FBC079D722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Спасибо за внимание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566AA6D6-D39B-5631-2CB8-07D04B1444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366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7E0C932-9DE6-7A27-82FD-0D4802DB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Кассиопея: Созвездие, которое можно увидеть на небе в любое время года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A0DF52D-D4CA-FD2A-7694-3C2C11B2C5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160" y="2438876"/>
            <a:ext cx="5181600" cy="2868533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C7AF218A-04F5-E259-DCAF-649789A723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240" y="2438876"/>
            <a:ext cx="4434840" cy="3672601"/>
          </a:xfrm>
        </p:spPr>
      </p:pic>
    </p:spTree>
    <p:extLst>
      <p:ext uri="{BB962C8B-B14F-4D97-AF65-F5344CB8AC3E}">
        <p14:creationId xmlns:p14="http://schemas.microsoft.com/office/powerpoint/2010/main" val="2328951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F6A85-418B-722E-91B3-06A7F0D14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Орион. Его хорошо видно зимой. Свое название получило по имени охотника из древнегреческого мифа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31BB6E9-CE1E-244C-6DA6-0249CF634A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96" y="2286000"/>
            <a:ext cx="4396921" cy="3285379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EA317953-C7C4-6946-571A-0C4D61B967C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335" y="2286000"/>
            <a:ext cx="5267769" cy="3514344"/>
          </a:xfrm>
        </p:spPr>
      </p:pic>
    </p:spTree>
    <p:extLst>
      <p:ext uri="{BB962C8B-B14F-4D97-AF65-F5344CB8AC3E}">
        <p14:creationId xmlns:p14="http://schemas.microsoft.com/office/powerpoint/2010/main" val="229358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79290C-A0B1-AD5C-C688-525B07931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Лебедь. Созвездие лебедь можно увидеть летом и осенью. Оно напоминает форму лебедя, летящего вниз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BE3E91B-1BFA-83E9-B4C7-5DC51F11210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20358"/>
            <a:ext cx="6162040" cy="4246672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id="{0301C9AF-7156-C558-CCE7-E5C0DBAABA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554714"/>
            <a:ext cx="5257800" cy="2851830"/>
          </a:xfrm>
        </p:spPr>
      </p:pic>
    </p:spTree>
    <p:extLst>
      <p:ext uri="{BB962C8B-B14F-4D97-AF65-F5344CB8AC3E}">
        <p14:creationId xmlns:p14="http://schemas.microsoft.com/office/powerpoint/2010/main" val="3507220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9C083057-0A51-1ABF-50EF-6D3195332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28920" cy="5954395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Зодиак – пояс неба, по которому совершается видимое годовое движение Солнца. В каждом созвездии солнце бывает примерно месяц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DC7F6DAB-DB89-64B4-7386-2D311CFF6B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150" y="436880"/>
            <a:ext cx="5280890" cy="5365115"/>
          </a:xfrm>
        </p:spPr>
      </p:pic>
    </p:spTree>
    <p:extLst>
      <p:ext uri="{BB962C8B-B14F-4D97-AF65-F5344CB8AC3E}">
        <p14:creationId xmlns:p14="http://schemas.microsoft.com/office/powerpoint/2010/main" val="834679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CF318FC-EE54-4577-D85A-8977D9420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20680" cy="1931035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Давайте отправимся в путешествие и познакомимся с каждым знаком </a:t>
            </a:r>
            <a:r>
              <a:rPr lang="ru-RU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зобиака</a:t>
            </a:r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поближе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5A733BFF-482B-BB79-5DBD-9A91975CD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0" y="2296160"/>
            <a:ext cx="5588000" cy="3943371"/>
          </a:xfrm>
        </p:spPr>
      </p:pic>
    </p:spTree>
    <p:extLst>
      <p:ext uri="{BB962C8B-B14F-4D97-AF65-F5344CB8AC3E}">
        <p14:creationId xmlns:p14="http://schemas.microsoft.com/office/powerpoint/2010/main" val="3819279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A01394-975F-FCC3-C813-7E99477AF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2266315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Козерог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0F6472D-ED1D-D1F4-9164-7FCDE1698F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392" y="2066783"/>
            <a:ext cx="5149215" cy="3773471"/>
          </a:xfrm>
        </p:spPr>
      </p:pic>
    </p:spTree>
    <p:extLst>
      <p:ext uri="{BB962C8B-B14F-4D97-AF65-F5344CB8AC3E}">
        <p14:creationId xmlns:p14="http://schemas.microsoft.com/office/powerpoint/2010/main" val="4029099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5000" r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2A6AA-77B8-2486-473B-199564C6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tx2">
                    <a:lumMod val="20000"/>
                    <a:lumOff val="80000"/>
                  </a:schemeClr>
                </a:solidFill>
              </a:rPr>
              <a:t>Водолей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B012ACF-14ED-EC02-FC85-A9B1678961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385" y="1825625"/>
            <a:ext cx="5827230" cy="4351338"/>
          </a:xfrm>
        </p:spPr>
      </p:pic>
    </p:spTree>
    <p:extLst>
      <p:ext uri="{BB962C8B-B14F-4D97-AF65-F5344CB8AC3E}">
        <p14:creationId xmlns:p14="http://schemas.microsoft.com/office/powerpoint/2010/main" val="9824164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138</Words>
  <Application>Microsoft Office PowerPoint</Application>
  <PresentationFormat>Широкоэкранный</PresentationFormat>
  <Paragraphs>22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по окружающему миру 2 класс</vt:lpstr>
      <vt:lpstr>Из истории астрономии</vt:lpstr>
      <vt:lpstr>Кассиопея: Созвездие, которое можно увидеть на небе в любое время года</vt:lpstr>
      <vt:lpstr>Орион. Его хорошо видно зимой. Свое название получило по имени охотника из древнегреческого мифа</vt:lpstr>
      <vt:lpstr>Лебедь. Созвездие лебедь можно увидеть летом и осенью. Оно напоминает форму лебедя, летящего вниз</vt:lpstr>
      <vt:lpstr>Зодиак – пояс неба, по которому совершается видимое годовое движение Солнца. В каждом созвездии солнце бывает примерно месяц</vt:lpstr>
      <vt:lpstr>Давайте отправимся в путешествие и познакомимся с каждым знаком зобиака поближе</vt:lpstr>
      <vt:lpstr>Козерог</vt:lpstr>
      <vt:lpstr>Водолей</vt:lpstr>
      <vt:lpstr>Рыбы</vt:lpstr>
      <vt:lpstr>Овен</vt:lpstr>
      <vt:lpstr>Телец</vt:lpstr>
      <vt:lpstr>Близнецы</vt:lpstr>
      <vt:lpstr>Рак</vt:lpstr>
      <vt:lpstr>Лев</vt:lpstr>
      <vt:lpstr>Дева</vt:lpstr>
      <vt:lpstr>Весы</vt:lpstr>
      <vt:lpstr>Скорпион</vt:lpstr>
      <vt:lpstr>Стрелец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окружающему миру 2 класс</dc:title>
  <dc:creator>Наиля Рзаева</dc:creator>
  <cp:lastModifiedBy>Наиля Рзаева</cp:lastModifiedBy>
  <cp:revision>1</cp:revision>
  <dcterms:created xsi:type="dcterms:W3CDTF">2022-12-15T12:17:59Z</dcterms:created>
  <dcterms:modified xsi:type="dcterms:W3CDTF">2022-12-15T13:09:24Z</dcterms:modified>
</cp:coreProperties>
</file>