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6" r:id="rId4"/>
    <p:sldId id="258" r:id="rId5"/>
    <p:sldId id="267" r:id="rId6"/>
    <p:sldId id="260" r:id="rId7"/>
    <p:sldId id="259" r:id="rId8"/>
    <p:sldId id="261" r:id="rId9"/>
    <p:sldId id="262" r:id="rId10"/>
    <p:sldId id="263" r:id="rId11"/>
    <p:sldId id="268" r:id="rId12"/>
    <p:sldId id="264" r:id="rId13"/>
    <p:sldId id="265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90" autoAdjust="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4B6F1-A9E6-4BAD-B873-FAB46FEF51C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5DD8E-7FC1-47AD-AC1B-9ED9B89E6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278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5DD8E-7FC1-47AD-AC1B-9ED9B89E65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327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755626"/>
          </a:xfrm>
        </p:spPr>
        <p:txBody>
          <a:bodyPr>
            <a:normAutofit fontScale="90000"/>
          </a:bodyPr>
          <a:lstStyle/>
          <a:p>
            <a:pPr lvl="0" defTabSz="457200" fontAlgn="base" hangingPunct="0">
              <a:spcBef>
                <a:spcPts val="65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altLang="ru-RU" sz="2800" kern="0" dirty="0" smtClean="0">
                <a:solidFill>
                  <a:srgbClr val="002060"/>
                </a:solidFill>
              </a:rPr>
              <a:t/>
            </a:r>
            <a:br>
              <a:rPr lang="ru-RU" altLang="ru-RU" sz="2800" kern="0" dirty="0" smtClean="0">
                <a:solidFill>
                  <a:srgbClr val="002060"/>
                </a:solidFill>
              </a:rPr>
            </a:br>
            <a:r>
              <a:rPr lang="ru-RU" altLang="ru-RU" sz="2800" kern="0" dirty="0">
                <a:solidFill>
                  <a:srgbClr val="002060"/>
                </a:solidFill>
              </a:rPr>
              <a:t/>
            </a:r>
            <a:br>
              <a:rPr lang="ru-RU" altLang="ru-RU" sz="2800" kern="0" dirty="0">
                <a:solidFill>
                  <a:srgbClr val="002060"/>
                </a:solidFill>
              </a:rPr>
            </a:br>
            <a:r>
              <a:rPr lang="ru-RU" altLang="ru-RU" sz="2800" kern="0" dirty="0" smtClean="0">
                <a:solidFill>
                  <a:srgbClr val="002060"/>
                </a:solidFill>
              </a:rPr>
              <a:t/>
            </a:r>
            <a:br>
              <a:rPr lang="ru-RU" altLang="ru-RU" sz="2800" kern="0" dirty="0" smtClean="0">
                <a:solidFill>
                  <a:srgbClr val="002060"/>
                </a:solidFill>
              </a:rPr>
            </a:br>
            <a:r>
              <a:rPr lang="ru-RU" altLang="ru-RU" sz="2800" kern="0" dirty="0" smtClean="0">
                <a:solidFill>
                  <a:srgbClr val="002060"/>
                </a:solidFill>
              </a:rPr>
              <a:t/>
            </a:r>
            <a:br>
              <a:rPr lang="ru-RU" altLang="ru-RU" sz="2800" kern="0" dirty="0" smtClean="0">
                <a:solidFill>
                  <a:srgbClr val="002060"/>
                </a:solidFill>
              </a:rPr>
            </a:br>
            <a:r>
              <a:rPr lang="ru-RU" altLang="ru-RU" sz="2800" kern="0" dirty="0">
                <a:solidFill>
                  <a:srgbClr val="002060"/>
                </a:solidFill>
              </a:rPr>
              <a:t/>
            </a:r>
            <a:br>
              <a:rPr lang="ru-RU" altLang="ru-RU" sz="2800" kern="0" dirty="0">
                <a:solidFill>
                  <a:srgbClr val="002060"/>
                </a:solidFill>
              </a:rPr>
            </a:br>
            <a:r>
              <a:rPr lang="ru-RU" altLang="ru-RU" sz="2800" kern="0" dirty="0" smtClean="0">
                <a:solidFill>
                  <a:srgbClr val="002060"/>
                </a:solidFill>
              </a:rPr>
              <a:t>МАДОУ </a:t>
            </a:r>
            <a:r>
              <a:rPr lang="ru-RU" altLang="ru-RU" sz="2800" kern="0" dirty="0">
                <a:solidFill>
                  <a:srgbClr val="002060"/>
                </a:solidFill>
              </a:rPr>
              <a:t>центр развития ребенка - № </a:t>
            </a:r>
            <a:r>
              <a:rPr lang="ru-RU" altLang="ru-RU" sz="2800" kern="0" dirty="0" smtClean="0">
                <a:solidFill>
                  <a:srgbClr val="002060"/>
                </a:solidFill>
              </a:rPr>
              <a:t>215</a:t>
            </a:r>
            <a:br>
              <a:rPr lang="ru-RU" altLang="ru-RU" sz="2800" kern="0" dirty="0" smtClean="0">
                <a:solidFill>
                  <a:srgbClr val="002060"/>
                </a:solidFill>
              </a:rPr>
            </a:br>
            <a:r>
              <a:rPr lang="ru-RU" altLang="ru-RU" sz="2800" kern="0" dirty="0" smtClean="0">
                <a:solidFill>
                  <a:srgbClr val="002060"/>
                </a:solidFill>
              </a:rPr>
              <a:t> </a:t>
            </a:r>
            <a:r>
              <a:rPr lang="ru-RU" altLang="ru-RU" sz="2800" kern="0" dirty="0">
                <a:solidFill>
                  <a:srgbClr val="002060"/>
                </a:solidFill>
              </a:rPr>
              <a:t>«Капельки солнца»</a:t>
            </a:r>
            <a:br>
              <a:rPr lang="ru-RU" altLang="ru-RU" sz="2800" kern="0" dirty="0">
                <a:solidFill>
                  <a:srgbClr val="002060"/>
                </a:solidFill>
              </a:rPr>
            </a:br>
            <a:r>
              <a:rPr lang="ru-RU" altLang="ru-RU" sz="2800" kern="0" dirty="0" smtClean="0">
                <a:solidFill>
                  <a:srgbClr val="002060"/>
                </a:solidFill>
              </a:rPr>
              <a:t/>
            </a:r>
            <a:br>
              <a:rPr lang="ru-RU" altLang="ru-RU" sz="2800" kern="0" dirty="0" smtClean="0">
                <a:solidFill>
                  <a:srgbClr val="002060"/>
                </a:solidFill>
              </a:rPr>
            </a:br>
            <a:r>
              <a:rPr lang="ru-RU" altLang="ru-RU" sz="2800" kern="0" dirty="0">
                <a:solidFill>
                  <a:srgbClr val="002060"/>
                </a:solidFill>
              </a:rPr>
              <a:t/>
            </a:r>
            <a:br>
              <a:rPr lang="ru-RU" altLang="ru-RU" sz="2800" kern="0" dirty="0">
                <a:solidFill>
                  <a:srgbClr val="002060"/>
                </a:solidFill>
              </a:rPr>
            </a:br>
            <a:r>
              <a:rPr lang="ru-RU" altLang="ru-RU" sz="2800" kern="0" dirty="0" smtClean="0">
                <a:solidFill>
                  <a:srgbClr val="002060"/>
                </a:solidFill>
              </a:rPr>
              <a:t>«</a:t>
            </a:r>
            <a:r>
              <a:rPr lang="ru-RU" altLang="ru-RU" sz="3600" b="1" kern="0" dirty="0" smtClean="0">
                <a:solidFill>
                  <a:srgbClr val="002060"/>
                </a:solidFill>
              </a:rPr>
              <a:t>Модернизация  развивающей  предметно-пространственной среды  для реализации  регионального компонента в условиях ФГОС ДО»</a:t>
            </a:r>
            <a:br>
              <a:rPr lang="ru-RU" altLang="ru-RU" sz="3600" b="1" kern="0" dirty="0" smtClean="0">
                <a:solidFill>
                  <a:srgbClr val="002060"/>
                </a:solidFill>
              </a:rPr>
            </a:br>
            <a:r>
              <a:rPr lang="ru-RU" altLang="ru-RU" sz="3600" b="1" kern="0" dirty="0">
                <a:solidFill>
                  <a:srgbClr val="002060"/>
                </a:solidFill>
              </a:rPr>
              <a:t/>
            </a:r>
            <a:br>
              <a:rPr lang="ru-RU" altLang="ru-RU" sz="3600" b="1" kern="0" dirty="0">
                <a:solidFill>
                  <a:srgbClr val="002060"/>
                </a:solidFill>
              </a:rPr>
            </a:br>
            <a:r>
              <a:rPr lang="ru-RU" altLang="ru-RU" sz="2000" kern="0" dirty="0" smtClean="0">
                <a:solidFill>
                  <a:srgbClr val="002060"/>
                </a:solidFill>
              </a:rPr>
              <a:t>Группа </a:t>
            </a:r>
            <a:r>
              <a:rPr lang="ru-RU" altLang="ru-RU" sz="4000" kern="0" dirty="0">
                <a:solidFill>
                  <a:srgbClr val="002060"/>
                </a:solidFill>
              </a:rPr>
              <a:t>«</a:t>
            </a:r>
            <a:r>
              <a:rPr lang="ru-RU" altLang="ru-RU" sz="4000" b="1" kern="0" dirty="0">
                <a:solidFill>
                  <a:srgbClr val="002060"/>
                </a:solidFill>
              </a:rPr>
              <a:t>Почемучки</a:t>
            </a:r>
            <a:r>
              <a:rPr lang="ru-RU" altLang="ru-RU" sz="4000" kern="0" dirty="0">
                <a:solidFill>
                  <a:srgbClr val="002060"/>
                </a:solidFill>
              </a:rPr>
              <a:t>»</a:t>
            </a:r>
            <a:br>
              <a:rPr lang="ru-RU" altLang="ru-RU" sz="4000" kern="0" dirty="0">
                <a:solidFill>
                  <a:srgbClr val="002060"/>
                </a:solidFill>
              </a:rPr>
            </a:br>
            <a:r>
              <a:rPr lang="ru-RU" altLang="ru-RU" sz="4000" kern="0" dirty="0" smtClean="0">
                <a:solidFill>
                  <a:srgbClr val="002060"/>
                </a:solidFill>
              </a:rPr>
              <a:t>                                       </a:t>
            </a:r>
            <a:r>
              <a:rPr lang="ru-RU" altLang="ru-RU" sz="2400" kern="0" dirty="0" smtClean="0">
                <a:solidFill>
                  <a:srgbClr val="002060"/>
                </a:solidFill>
              </a:rPr>
              <a:t>воспитатели</a:t>
            </a:r>
            <a:r>
              <a:rPr lang="ru-RU" altLang="ru-RU" sz="2400" kern="0" dirty="0">
                <a:solidFill>
                  <a:srgbClr val="002060"/>
                </a:solidFill>
              </a:rPr>
              <a:t>: </a:t>
            </a:r>
            <a:r>
              <a:rPr lang="ru-RU" altLang="ru-RU" sz="2400" b="1" kern="0" dirty="0" err="1">
                <a:solidFill>
                  <a:srgbClr val="002060"/>
                </a:solidFill>
              </a:rPr>
              <a:t>Казиева</a:t>
            </a:r>
            <a:r>
              <a:rPr lang="ru-RU" altLang="ru-RU" sz="2400" b="1" kern="0" dirty="0">
                <a:solidFill>
                  <a:srgbClr val="002060"/>
                </a:solidFill>
              </a:rPr>
              <a:t> Э.Н</a:t>
            </a:r>
            <a:r>
              <a:rPr lang="ru-RU" altLang="ru-RU" sz="2400" kern="0" dirty="0">
                <a:solidFill>
                  <a:srgbClr val="002060"/>
                </a:solidFill>
              </a:rPr>
              <a:t>.</a:t>
            </a:r>
            <a:r>
              <a:rPr lang="en-US" altLang="ru-RU" sz="2400" kern="0" dirty="0">
                <a:solidFill>
                  <a:srgbClr val="002060"/>
                </a:solidFill>
              </a:rPr>
              <a:t/>
            </a:r>
            <a:br>
              <a:rPr lang="en-US" altLang="ru-RU" sz="2400" kern="0" dirty="0">
                <a:solidFill>
                  <a:srgbClr val="002060"/>
                </a:solidFill>
              </a:rPr>
            </a:br>
            <a:r>
              <a:rPr lang="ru-RU" altLang="ru-RU" sz="2400" kern="0" dirty="0">
                <a:solidFill>
                  <a:srgbClr val="002060"/>
                </a:solidFill>
              </a:rPr>
              <a:t>                       </a:t>
            </a:r>
            <a:r>
              <a:rPr lang="ru-RU" altLang="ru-RU" sz="2400" kern="0" dirty="0" smtClean="0">
                <a:solidFill>
                  <a:srgbClr val="002060"/>
                </a:solidFill>
              </a:rPr>
              <a:t>                                                                   </a:t>
            </a:r>
            <a:r>
              <a:rPr lang="ru-RU" altLang="ru-RU" sz="2400" b="1" kern="0" dirty="0">
                <a:solidFill>
                  <a:srgbClr val="002060"/>
                </a:solidFill>
              </a:rPr>
              <a:t>Склярова Т.Ф</a:t>
            </a:r>
            <a:r>
              <a:rPr lang="ru-RU" altLang="ru-RU" sz="3200" kern="0" dirty="0">
                <a:solidFill>
                  <a:srgbClr val="0070C0"/>
                </a:solidFill>
              </a:rPr>
              <a:t>.</a:t>
            </a:r>
            <a:r>
              <a:rPr lang="en-US" altLang="ru-RU" sz="3200" kern="0" dirty="0">
                <a:solidFill>
                  <a:srgbClr val="0070C0"/>
                </a:solidFill>
              </a:rPr>
              <a:t/>
            </a:r>
            <a:br>
              <a:rPr lang="en-US" altLang="ru-RU" sz="3200" kern="0" dirty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864096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02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Библиотека 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Стихи и сказки о городе  Саратов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user\Desktop\капельки\фото мкдо\20221111_1408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912000" cy="48940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35718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user\Desktop\капельки\фото мкдо\20221114_0755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88640"/>
            <a:ext cx="5184000" cy="60479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46163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Уголок безопасности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макет  улиц  Еремина –Лисина г</a:t>
            </a:r>
            <a:r>
              <a:rPr lang="ru-RU" sz="3200" b="1" dirty="0">
                <a:solidFill>
                  <a:srgbClr val="002060"/>
                </a:solidFill>
              </a:rPr>
              <a:t>.</a:t>
            </a:r>
            <a:r>
              <a:rPr lang="ru-RU" sz="3200" b="1" dirty="0" smtClean="0">
                <a:solidFill>
                  <a:srgbClr val="002060"/>
                </a:solidFill>
              </a:rPr>
              <a:t> Саратов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9219" name="Picture 3" descr="C:\Users\user\Desktop\капельки\фото мкдо\20221111_1407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75234"/>
            <a:ext cx="6408712" cy="480653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99328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>Музыкальный уголок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dirty="0" smtClean="0"/>
              <a:t>Дидактическая игра «Собери картинку и назови музыкальный инструмент (гитара, балалайка, Саратовская гармошка»»</a:t>
            </a:r>
            <a:endParaRPr lang="ru-RU" sz="2700" dirty="0"/>
          </a:p>
        </p:txBody>
      </p:sp>
      <p:pic>
        <p:nvPicPr>
          <p:cNvPr id="2050" name="Picture 2" descr="C:\Users\user\Desktop\фото\20221115_1143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5820" y="1628800"/>
            <a:ext cx="4824000" cy="470380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72811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8501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Спортивный уголок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Чемпионы мира из города Саратова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2291" name="Picture 3" descr="C:\Users\user\Desktop\капельки\фото мкдо\20221114_0835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5040000" cy="53518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40243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Создание макета  «Саратовский мост»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3314" name="Picture 2" descr="C:\Users\user\Desktop\капельки\фото мкдо\20221107_1623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143956"/>
            <a:ext cx="4608000" cy="48478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54095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капельки\фото мкдо\20221110_1053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164040" cy="53190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8768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капельки\фото мкдо\20221110_1100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7128000" cy="5346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1048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капельки\фото мкдо\20221114_0754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060000" cy="4080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6387" name="Picture 3" descr="C:\Users\user\Desktop\капельки\фото мкдо\20221114_0755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556792"/>
            <a:ext cx="5184000" cy="388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59867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Уголок природы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Природный материал нашей местности</a:t>
            </a:r>
            <a:endParaRPr lang="ru-RU" sz="3600" dirty="0"/>
          </a:p>
        </p:txBody>
      </p:sp>
      <p:pic>
        <p:nvPicPr>
          <p:cNvPr id="17410" name="Picture 2" descr="C:\Users\user\Desktop\капельки\фото мкдо\20221111_1415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6092" y="1484784"/>
            <a:ext cx="5256000" cy="49471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4175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Создание нравственно-патриотического уголка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esktop\капельки\фото мкдо\IMG-20221111-WA000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700808"/>
            <a:ext cx="7620000" cy="4536504"/>
          </a:xfrm>
          <a:prstGeom prst="rect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13700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Центр сюжетно-ролевых игр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Профессии  в нашем городе : 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«Врач», «Продавец, «Парикмахер»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8434" name="Picture 2" descr="C:\Users\user\Desktop\капельки\фото мкдо\20221114_0822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194" y="1772816"/>
            <a:ext cx="2628000" cy="3504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8436" name="Picture 4" descr="C:\Users\user\Desktop\капельки\фото мкдо\20221111_1415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772816"/>
            <a:ext cx="2646000" cy="352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8437" name="Picture 5" descr="C:\Users\user\Desktop\капельки\фото мкдо\20221111_1412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063" y="1796816"/>
            <a:ext cx="2592000" cy="3456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38767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Спасибо за внимание !!!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453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капельки\фото лето\вайбер фото\IMG-5363c836f9f30f6a2c1e8ffb0c97e66e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017301" cy="5112568"/>
          </a:xfrm>
          <a:prstGeom prst="rect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85646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то\20221115_0715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60648"/>
            <a:ext cx="5328592" cy="64807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77404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капельки\фото мкдо\20221114_0755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7776000" cy="5832000"/>
          </a:xfrm>
          <a:prstGeom prst="rect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07832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Создание Красной книги Саратовской области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user\Desktop\капельки\фото мкдо\20221108_1551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976664" cy="4482498"/>
          </a:xfrm>
          <a:prstGeom prst="rect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5269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Центр познавательного развития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3075" name="Picture 3" descr="C:\Users\user\Desktop\капельки\фото мкдо\20221111_1408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6092" y="1628800"/>
            <a:ext cx="5004000" cy="46805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4441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капельки\фото мкдо\20221114_0756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2878" y="332656"/>
            <a:ext cx="6588000" cy="4941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52949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Уголок народного творчества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Альбом для рассматривания «Сарпинка»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6147" name="Picture 3" descr="C:\Users\user\Desktop\капельки\фото мкдо\20221114_0756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5832648" cy="473660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50419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34</Words>
  <Application>Microsoft Office PowerPoint</Application>
  <PresentationFormat>Экран (4:3)</PresentationFormat>
  <Paragraphs>15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   МАДОУ центр развития ребенка - № 215  «Капельки солнца»   «Модернизация  развивающей  предметно-пространственной среды  для реализации  регионального компонента в условиях ФГОС ДО»  Группа «Почемучки»                                        воспитатели: Казиева Э.Н.                                                                                           Склярова Т.Ф. </vt:lpstr>
      <vt:lpstr>Создание нравственно-патриотического уголка</vt:lpstr>
      <vt:lpstr>Презентация PowerPoint</vt:lpstr>
      <vt:lpstr>Презентация PowerPoint</vt:lpstr>
      <vt:lpstr>Презентация PowerPoint</vt:lpstr>
      <vt:lpstr>Создание Красной книги Саратовской области</vt:lpstr>
      <vt:lpstr>Центр познавательного развития</vt:lpstr>
      <vt:lpstr>Презентация PowerPoint</vt:lpstr>
      <vt:lpstr>Уголок народного творчества Альбом для рассматривания «Сарпинка» </vt:lpstr>
      <vt:lpstr>Библиотека   Стихи и сказки о городе  Саратов</vt:lpstr>
      <vt:lpstr>Презентация PowerPoint</vt:lpstr>
      <vt:lpstr>Уголок безопасности макет  улиц  Еремина –Лисина г. Саратов</vt:lpstr>
      <vt:lpstr>Музыкальный уголок Дидактическая игра «Собери картинку и назови музыкальный инструмент (гитара, балалайка, Саратовская гармошка»»</vt:lpstr>
      <vt:lpstr>Спортивный уголок Чемпионы мира из города Саратова</vt:lpstr>
      <vt:lpstr>Создание макета  «Саратовский мост»</vt:lpstr>
      <vt:lpstr>Презентация PowerPoint</vt:lpstr>
      <vt:lpstr>Презентация PowerPoint</vt:lpstr>
      <vt:lpstr>Презентация PowerPoint</vt:lpstr>
      <vt:lpstr>Уголок природы   Природный материал нашей местности</vt:lpstr>
      <vt:lpstr>Центр сюжетно-ролевых игр Профессии  в нашем городе :  «Врач», «Продавец, «Парикмахер»</vt:lpstr>
      <vt:lpstr>         Спасибо за внимание 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центр развития ребенка - № 215  «Капельки солнца»   Модернизация  развивающей  предметно-пространственной среды  для реализации  Группа «Почемучки» воспитатели: Казиева Э.Н.                            Склярова Т.Ф.</dc:title>
  <dc:creator>Пользователь</dc:creator>
  <cp:lastModifiedBy>Пользователь</cp:lastModifiedBy>
  <cp:revision>14</cp:revision>
  <dcterms:created xsi:type="dcterms:W3CDTF">2022-11-14T13:47:37Z</dcterms:created>
  <dcterms:modified xsi:type="dcterms:W3CDTF">2022-12-15T14:47:07Z</dcterms:modified>
</cp:coreProperties>
</file>