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00CC00"/>
    <a:srgbClr val="66FF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2400131-E9E4-4756-A592-1C4ACD5E872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CA55ED3-B4CA-4E1D-BC59-6A56AAFABD6B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52208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0131-E9E4-4756-A592-1C4ACD5E872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5ED3-B4CA-4E1D-BC59-6A56AAFA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872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0131-E9E4-4756-A592-1C4ACD5E872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5ED3-B4CA-4E1D-BC59-6A56AAFA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297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0131-E9E4-4756-A592-1C4ACD5E872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5ED3-B4CA-4E1D-BC59-6A56AAFA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459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2400131-E9E4-4756-A592-1C4ACD5E872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CA55ED3-B4CA-4E1D-BC59-6A56AAFABD6B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6642648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0131-E9E4-4756-A592-1C4ACD5E872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5ED3-B4CA-4E1D-BC59-6A56AAFA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70638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0131-E9E4-4756-A592-1C4ACD5E872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5ED3-B4CA-4E1D-BC59-6A56AAFA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07863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0131-E9E4-4756-A592-1C4ACD5E872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5ED3-B4CA-4E1D-BC59-6A56AAFA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532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0131-E9E4-4756-A592-1C4ACD5E872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55ED3-B4CA-4E1D-BC59-6A56AAFA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604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2400131-E9E4-4756-A592-1C4ACD5E872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3CA55ED3-B4CA-4E1D-BC59-6A56AAFABD6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737960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2400131-E9E4-4756-A592-1C4ACD5E872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3CA55ED3-B4CA-4E1D-BC59-6A56AAFAB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12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2400131-E9E4-4756-A592-1C4ACD5E872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CA55ED3-B4CA-4E1D-BC59-6A56AAFABD6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20997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75017" y="269966"/>
            <a:ext cx="431074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ПРИГЛАШАЕМ </a:t>
            </a:r>
          </a:p>
          <a:p>
            <a:pPr algn="ctr"/>
            <a:r>
              <a:rPr lang="ru-RU" sz="2400" dirty="0" smtClean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ДЕТЕЙ 7-12 ЛЕТ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 НАШУ ДЕТСКУЮ СТУДИЮ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Рисуем вместе!!!</a:t>
            </a:r>
            <a:endParaRPr lang="ru-RU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28867" y1="54462" x2="33933" y2="21396"/>
                        <a14:foregroundMark x1="35667" y1="21625" x2="74600" y2="23112"/>
                        <a14:foregroundMark x1="75200" y1="24142" x2="81867" y2="56979"/>
                        <a14:foregroundMark x1="81733" y1="57780" x2="70133" y2="82380"/>
                        <a14:foregroundMark x1="69400" y1="83066" x2="39867" y2="84096"/>
                        <a14:foregroundMark x1="39533" y1="84554" x2="28000" y2="54233"/>
                        <a14:foregroundMark x1="51600" y1="45309" x2="59133" y2="56751"/>
                        <a14:foregroundMark x1="49400" y1="50229" x2="51000" y2="50572"/>
                        <a14:foregroundMark x1="49133" y1="31121" x2="51267" y2="32609"/>
                        <a14:backgroundMark x1="19533" y1="24371" x2="18667" y2="66133"/>
                        <a14:backgroundMark x1="22867" y1="54005" x2="33733" y2="84096"/>
                        <a14:backgroundMark x1="27267" y1="22197" x2="24667" y2="47826"/>
                        <a14:backgroundMark x1="31000" y1="24714" x2="27667" y2="43364"/>
                        <a14:backgroundMark x1="84933" y1="43021" x2="81000" y2="84096"/>
                        <a14:backgroundMark x1="77200" y1="28146" x2="83333" y2="43593"/>
                        <a14:backgroundMark x1="36533" y1="16247" x2="64933" y2="1750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30489" y="76715"/>
            <a:ext cx="4707353" cy="2742818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3944982" y="2462461"/>
            <a:ext cx="37708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ПОСПЕШИТЕ!!!</a:t>
            </a:r>
          </a:p>
          <a:p>
            <a:pPr algn="ctr"/>
            <a:r>
              <a:rPr lang="ru-RU" dirty="0" smtClean="0"/>
              <a:t>ВЕДЬ ВСЕГО ЛИШЬ </a:t>
            </a:r>
            <a:r>
              <a:rPr lang="ru-RU" dirty="0" smtClean="0">
                <a:solidFill>
                  <a:srgbClr val="00CC00"/>
                </a:solidFill>
              </a:rPr>
              <a:t>ЗА 1 ГОД </a:t>
            </a:r>
            <a:r>
              <a:rPr lang="ru-RU" dirty="0" smtClean="0"/>
              <a:t>ВАШ РЕБЕНОК МОЖЕТ НАУЧИТЬСЯ </a:t>
            </a:r>
            <a:r>
              <a:rPr lang="ru-RU" dirty="0" smtClean="0">
                <a:solidFill>
                  <a:srgbClr val="3399FF"/>
                </a:solidFill>
              </a:rPr>
              <a:t>МНОГОМУ!!!</a:t>
            </a:r>
          </a:p>
          <a:p>
            <a:pPr algn="ctr"/>
            <a:r>
              <a:rPr lang="ru-RU" dirty="0" smtClean="0"/>
              <a:t>ОТ НАТЮРМОРТА ДО ГРАФИКИ!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42260">
            <a:off x="1169949" y="3222283"/>
            <a:ext cx="2673892" cy="160526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52189">
            <a:off x="8122323" y="571003"/>
            <a:ext cx="2567152" cy="207669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27123">
            <a:off x="7929625" y="3842174"/>
            <a:ext cx="3014658" cy="2014144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9" name="TextBox 8"/>
          <p:cNvSpPr txBox="1"/>
          <p:nvPr/>
        </p:nvSpPr>
        <p:spPr>
          <a:xfrm>
            <a:off x="3675017" y="4202915"/>
            <a:ext cx="28726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КОЛЛИЧЕСТВО МЕСТ СТРОГО ОГРАНИЧЕНО!!!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88247" y="5236344"/>
            <a:ext cx="37079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АДРЕС: УЛ. ЛЕНИНА 145</a:t>
            </a:r>
          </a:p>
          <a:p>
            <a:r>
              <a:rPr lang="ru-RU" dirty="0" smtClean="0"/>
              <a:t>ЗВОНИТЬ ПО Т. 555-35-35</a:t>
            </a:r>
          </a:p>
          <a:p>
            <a:r>
              <a:rPr lang="ru-RU" dirty="0" smtClean="0"/>
              <a:t>ТАК ЖЕ МЫ НАХОДИМСЯ ЗДЕСЬ:</a:t>
            </a:r>
          </a:p>
          <a:p>
            <a:r>
              <a:rPr lang="ru-RU" dirty="0" smtClean="0"/>
              <a:t>vk.com//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893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24</TotalTime>
  <Words>54</Words>
  <Application>Microsoft Office PowerPoint</Application>
  <PresentationFormat>Широкоэкранный</PresentationFormat>
  <Paragraphs>12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Corbel</vt:lpstr>
      <vt:lpstr>Gill Sans MT</vt:lpstr>
      <vt:lpstr>Impact</vt:lpstr>
      <vt:lpstr>Badge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2022-10-06T19:57:24Z</dcterms:created>
  <dcterms:modified xsi:type="dcterms:W3CDTF">2022-12-15T10:38:33Z</dcterms:modified>
</cp:coreProperties>
</file>