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9" d="100"/>
          <a:sy n="79" d="100"/>
        </p:scale>
        <p:origin x="-1546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A9C92-C950-42B0-9BF5-2EB6448B82DF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96473-2BBB-4700-BF4C-89B0753F23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A9C92-C950-42B0-9BF5-2EB6448B82DF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96473-2BBB-4700-BF4C-89B0753F23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A9C92-C950-42B0-9BF5-2EB6448B82DF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96473-2BBB-4700-BF4C-89B0753F23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A9C92-C950-42B0-9BF5-2EB6448B82DF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96473-2BBB-4700-BF4C-89B0753F23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A9C92-C950-42B0-9BF5-2EB6448B82DF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96473-2BBB-4700-BF4C-89B0753F23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A9C92-C950-42B0-9BF5-2EB6448B82DF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96473-2BBB-4700-BF4C-89B0753F23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A9C92-C950-42B0-9BF5-2EB6448B82DF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96473-2BBB-4700-BF4C-89B0753F23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A9C92-C950-42B0-9BF5-2EB6448B82DF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96473-2BBB-4700-BF4C-89B0753F23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A9C92-C950-42B0-9BF5-2EB6448B82DF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96473-2BBB-4700-BF4C-89B0753F23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A9C92-C950-42B0-9BF5-2EB6448B82DF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96473-2BBB-4700-BF4C-89B0753F23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A9C92-C950-42B0-9BF5-2EB6448B82DF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96473-2BBB-4700-BF4C-89B0753F23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A9C92-C950-42B0-9BF5-2EB6448B82DF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B96473-2BBB-4700-BF4C-89B0753F23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ownloads\pngegg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1194172">
            <a:off x="1642953" y="1919538"/>
            <a:ext cx="6000792" cy="156620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786050" y="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Bahnschrift" pitchFamily="34" charset="0"/>
              </a:rPr>
              <a:t>«Детская школа искусств №15»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Bahnschrift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2143116"/>
            <a:ext cx="7715304" cy="101566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ahnschrift" pitchFamily="34" charset="0"/>
              </a:rPr>
              <a:t>«Краски жизни»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ahnschrift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57422" y="571480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Bahnschrift" pitchFamily="34" charset="0"/>
              </a:rPr>
              <a:t>Приглашаем мальчиков и девочек в возрасте от  7 до 12 лет в бесплатную студию художественного  творчества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Bahnschrift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14546" y="3429000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Bahnschrift" pitchFamily="34" charset="0"/>
              </a:rPr>
              <a:t>Основная цель  художественной студии – введение с нуля ребенка в мир прекрасного через знакомство с произведениями природы и искусства, дети познакомятся с различными видами техниками и жанрами рисования.</a:t>
            </a:r>
            <a:endParaRPr lang="ru-RU" sz="2000" dirty="0">
              <a:solidFill>
                <a:schemeClr val="accent2">
                  <a:lumMod val="50000"/>
                </a:schemeClr>
              </a:solidFill>
              <a:latin typeface="Bahnschrift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5934670"/>
            <a:ext cx="56435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Bahnschrift" pitchFamily="34" charset="0"/>
              </a:rPr>
              <a:t>Г. Волгодонск, ул. Ленина 32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Bahnschrift" pitchFamily="34" charset="0"/>
              </a:rPr>
              <a:t>По всем вопросам 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Bahnschrift" pitchFamily="34" charset="0"/>
              </a:rPr>
              <a:t>звонить на номер +7 989-93-35-927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Bahnschrift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786414" y="5934670"/>
            <a:ext cx="33575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Bahnschrift" pitchFamily="34" charset="0"/>
              </a:rPr>
              <a:t>Учреждение работает с понедельника по субботу</a:t>
            </a:r>
          </a:p>
          <a:p>
            <a:pPr algn="r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Bahnschrift" pitchFamily="34" charset="0"/>
              </a:rPr>
              <a:t>С 9:00 до 20:00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Bahnschrift" pitchFamily="34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0" y="0"/>
            <a:ext cx="2214578" cy="1928826"/>
            <a:chOff x="1357290" y="500042"/>
            <a:chExt cx="5940054" cy="5572164"/>
          </a:xfrm>
        </p:grpSpPr>
        <p:grpSp>
          <p:nvGrpSpPr>
            <p:cNvPr id="14" name="Группа 6"/>
            <p:cNvGrpSpPr/>
            <p:nvPr/>
          </p:nvGrpSpPr>
          <p:grpSpPr>
            <a:xfrm>
              <a:off x="1357290" y="500042"/>
              <a:ext cx="5715040" cy="5572164"/>
              <a:chOff x="1357290" y="500042"/>
              <a:chExt cx="5715040" cy="5572164"/>
            </a:xfrm>
          </p:grpSpPr>
          <p:pic>
            <p:nvPicPr>
              <p:cNvPr id="17" name="Picture 3" descr="C:\Users\User\Downloads\pngegg (4).png"/>
              <p:cNvPicPr>
                <a:picLocks noChangeAspect="1" noChangeArrowheads="1"/>
              </p:cNvPicPr>
              <p:nvPr/>
            </p:nvPicPr>
            <p:blipFill>
              <a:blip r:embed="rId4" cstate="email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</a:blip>
              <a:srcRect/>
              <a:stretch>
                <a:fillRect/>
              </a:stretch>
            </p:blipFill>
            <p:spPr bwMode="auto">
              <a:xfrm>
                <a:off x="1357290" y="928670"/>
                <a:ext cx="5579308" cy="5143536"/>
              </a:xfrm>
              <a:prstGeom prst="rect">
                <a:avLst/>
              </a:prstGeom>
              <a:noFill/>
            </p:spPr>
          </p:pic>
          <p:pic>
            <p:nvPicPr>
              <p:cNvPr id="18" name="Picture 2" descr="C:\Users\User\Downloads\pngegg (9).png"/>
              <p:cNvPicPr>
                <a:picLocks noChangeAspect="1" noChangeArrowheads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1357290" y="500042"/>
                <a:ext cx="5715040" cy="5546951"/>
              </a:xfrm>
              <a:prstGeom prst="rect">
                <a:avLst/>
              </a:prstGeom>
              <a:noFill/>
            </p:spPr>
          </p:pic>
        </p:grpSp>
        <p:pic>
          <p:nvPicPr>
            <p:cNvPr id="15" name="Picture 5" descr="C:\Users\User\Downloads\pngegg (7).pn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 rot="775514">
              <a:off x="3407428" y="1034365"/>
              <a:ext cx="3889916" cy="3441586"/>
            </a:xfrm>
            <a:prstGeom prst="rect">
              <a:avLst/>
            </a:prstGeom>
            <a:noFill/>
          </p:spPr>
        </p:pic>
        <p:pic>
          <p:nvPicPr>
            <p:cNvPr id="16" name="Picture 4" descr="C:\Users\User\Downloads\pngegg (8).pn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 rot="21229754">
              <a:off x="2587371" y="1351876"/>
              <a:ext cx="2796212" cy="442915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ownloads\pngegg (4).png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357290" y="928670"/>
            <a:ext cx="5579308" cy="5143536"/>
          </a:xfrm>
          <a:prstGeom prst="rect">
            <a:avLst/>
          </a:prstGeom>
          <a:noFill/>
        </p:spPr>
      </p:pic>
      <p:pic>
        <p:nvPicPr>
          <p:cNvPr id="2050" name="Picture 2" descr="C:\Users\User\Downloads\pngegg (9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500042"/>
            <a:ext cx="5715040" cy="5546951"/>
          </a:xfrm>
          <a:prstGeom prst="rect">
            <a:avLst/>
          </a:prstGeom>
          <a:noFill/>
        </p:spPr>
      </p:pic>
      <p:pic>
        <p:nvPicPr>
          <p:cNvPr id="2053" name="Picture 5" descr="C:\Users\User\Downloads\pngegg (7)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775514">
            <a:off x="3264552" y="962926"/>
            <a:ext cx="3889916" cy="3441586"/>
          </a:xfrm>
          <a:prstGeom prst="rect">
            <a:avLst/>
          </a:prstGeom>
          <a:noFill/>
        </p:spPr>
      </p:pic>
      <p:pic>
        <p:nvPicPr>
          <p:cNvPr id="2052" name="Picture 4" descr="C:\Users\User\Downloads\pngegg (8)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1229754">
            <a:off x="2643174" y="1357298"/>
            <a:ext cx="2796212" cy="4429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84</Words>
  <Application>Microsoft Office PowerPoint</Application>
  <PresentationFormat>Экран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23</cp:revision>
  <dcterms:created xsi:type="dcterms:W3CDTF">2022-10-06T19:12:31Z</dcterms:created>
  <dcterms:modified xsi:type="dcterms:W3CDTF">2022-12-14T22:12:22Z</dcterms:modified>
</cp:coreProperties>
</file>