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>
      <p:cViewPr varScale="1">
        <p:scale>
          <a:sx n="83" d="100"/>
          <a:sy n="83" d="100"/>
        </p:scale>
        <p:origin x="68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58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531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9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5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04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23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91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54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2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55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9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CE454-8DE6-4463-A4EE-876532A1F6EE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E0F40-95F5-439C-8DF3-08B3871D4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21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09"/>
            <a:ext cx="12192000" cy="6849291"/>
          </a:xfrm>
          <a:prstGeom prst="rect">
            <a:avLst/>
          </a:prstGeom>
        </p:spPr>
      </p:pic>
      <p:sp>
        <p:nvSpPr>
          <p:cNvPr id="4" name="Вертикальный свиток 3"/>
          <p:cNvSpPr/>
          <p:nvPr/>
        </p:nvSpPr>
        <p:spPr>
          <a:xfrm>
            <a:off x="5965372" y="183967"/>
            <a:ext cx="6117770" cy="5803175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Научись 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лепить изделия 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из </a:t>
            </a:r>
            <a:r>
              <a:rPr lang="ru-RU" sz="4800" b="1" dirty="0" smtClean="0">
                <a:solidFill>
                  <a:srgbClr val="FF0000"/>
                </a:solidFill>
              </a:rPr>
              <a:t>глины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БЕСПЛАТНО!!!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Ведущий мастер-класса Дарья </a:t>
            </a:r>
            <a:r>
              <a:rPr lang="ru-RU" sz="2400" b="1" dirty="0" err="1" smtClean="0">
                <a:solidFill>
                  <a:srgbClr val="FFC000"/>
                </a:solidFill>
              </a:rPr>
              <a:t>Стакина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Количество мест </a:t>
            </a:r>
            <a:r>
              <a:rPr lang="ru-RU" sz="4000" b="1" dirty="0" smtClean="0">
                <a:solidFill>
                  <a:srgbClr val="FF0000"/>
                </a:solidFill>
              </a:rPr>
              <a:t>ОГРАНИЧЕНО!!!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5286" y="4437259"/>
            <a:ext cx="3200400" cy="16546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20 СЕНТЯБРЯ 14-00</a:t>
            </a:r>
          </a:p>
          <a:p>
            <a:pPr algn="ctr"/>
            <a:r>
              <a:rPr lang="ru-RU" sz="2400" dirty="0" smtClean="0"/>
              <a:t>МАСТЕР-КЛАСС</a:t>
            </a:r>
          </a:p>
          <a:p>
            <a:pPr algn="ctr"/>
            <a:r>
              <a:rPr lang="ru-RU" sz="2400" dirty="0" smtClean="0"/>
              <a:t>ПО ЛЕПКЕ!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271657" y="6091888"/>
            <a:ext cx="3080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Адрес: ул. Строителей 48</a:t>
            </a:r>
          </a:p>
          <a:p>
            <a:r>
              <a:rPr lang="ru-RU" sz="2000" b="1" dirty="0" smtClean="0"/>
              <a:t>Т.: 3-35-45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7889" y1="18167" x2="15889" y2="833"/>
                        <a14:foregroundMark x1="57556" y1="29333" x2="67111" y2="1333"/>
                        <a14:foregroundMark x1="84444" y1="27500" x2="97667" y2="13500"/>
                        <a14:foregroundMark x1="37111" y1="82333" x2="9778" y2="97500"/>
                        <a14:foregroundMark x1="32667" y1="59333" x2="1667" y2="47500"/>
                        <a14:backgroundMark x1="34444" y1="9167" x2="45000" y2="19500"/>
                        <a14:backgroundMark x1="56111" y1="65333" x2="64111" y2="92667"/>
                        <a14:backgroundMark x1="56556" y1="48833" x2="55778" y2="56000"/>
                        <a14:backgroundMark x1="34667" y1="38833" x2="42000" y2="41500"/>
                        <a14:backgroundMark x1="43222" y1="42000" x2="47000" y2="40667"/>
                        <a14:backgroundMark x1="57111" y1="39833" x2="56667" y2="37167"/>
                        <a14:backgroundMark x1="63778" y1="31333" x2="67222" y2="27833"/>
                        <a14:backgroundMark x1="71333" y1="11333" x2="87889" y2="8167"/>
                        <a14:backgroundMark x1="72000" y1="52333" x2="65778" y2="52500"/>
                        <a14:backgroundMark x1="50111" y1="88667" x2="37444" y2="95500"/>
                        <a14:backgroundMark x1="35444" y1="95833" x2="24222" y2="99167"/>
                        <a14:backgroundMark x1="47444" y1="50500" x2="46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55" y="895926"/>
            <a:ext cx="4454318" cy="296954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02579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31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2022-09-12T15:50:04Z</dcterms:created>
  <dcterms:modified xsi:type="dcterms:W3CDTF">2022-09-12T19:44:46Z</dcterms:modified>
</cp:coreProperties>
</file>