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567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283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1758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43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2204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26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9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250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54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55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016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38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00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89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427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404DD-F397-43B3-822B-B58C6CAAE15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BE0DF00-E50A-477A-BDF3-CF19AB77F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78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350" y="331788"/>
            <a:ext cx="9144000" cy="88741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Четырнадцатое декабря.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700" y="1439863"/>
            <a:ext cx="9144000" cy="1655762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 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42925" y="331628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«Правописание слов с непроизносимым согласным звуков в корне» 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2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125"/>
          </a:xfrm>
        </p:spPr>
        <p:txBody>
          <a:bodyPr/>
          <a:lstStyle/>
          <a:p>
            <a:r>
              <a:rPr lang="ru-RU" dirty="0" smtClean="0"/>
              <a:t>Повторяем правила на странице 117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325" y="1468438"/>
            <a:ext cx="10515600" cy="1403350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 слове встречается сразу три или четыре согласных, один из них может не произноситься.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не произносятся звуки: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81075" y="3228975"/>
            <a:ext cx="3390900" cy="5746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(л) – в слове </a:t>
            </a:r>
            <a:r>
              <a:rPr lang="ru-RU" b="1" dirty="0" smtClean="0"/>
              <a:t>солнце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8198" y="3803650"/>
            <a:ext cx="8315325" cy="57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(Т) – в словах </a:t>
            </a:r>
            <a:r>
              <a:rPr lang="ru-RU" b="1" dirty="0" smtClean="0"/>
              <a:t>лестница, окрестность;</a:t>
            </a:r>
            <a:endParaRPr lang="ru-RU" b="1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38198" y="4321175"/>
            <a:ext cx="8315325" cy="574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(Д) – в словах </a:t>
            </a:r>
            <a:r>
              <a:rPr lang="ru-RU" b="1" dirty="0" smtClean="0"/>
              <a:t>сердце, праздник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38198" y="4838700"/>
            <a:ext cx="6276976" cy="5746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(Ф) – в словах </a:t>
            </a:r>
            <a:r>
              <a:rPr lang="ru-RU" b="1" dirty="0" smtClean="0"/>
              <a:t>чувство, здравствуйте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838197" y="5413375"/>
            <a:ext cx="9248777" cy="873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 Однако буквой эти звуки обозначаются.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69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1225"/>
          </a:xfrm>
        </p:spPr>
        <p:txBody>
          <a:bodyPr/>
          <a:lstStyle/>
          <a:p>
            <a:r>
              <a:rPr lang="ru-RU" dirty="0" smtClean="0"/>
              <a:t>Повторяем правила на стр. 118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75" y="1587500"/>
            <a:ext cx="10515600" cy="25273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Буква, обозначающая непроизносимый согласный звук, - это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орфограмма.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правильно обозначить буквой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непроизносимый согласный звук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корне слова, надо подобрать такое однокоренное слово, в котором этот согласный произносится отчётливо: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28750" y="4854575"/>
            <a:ext cx="10515600" cy="727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(Мес</a:t>
            </a:r>
            <a:r>
              <a:rPr lang="ru-RU" b="1" dirty="0" smtClean="0"/>
              <a:t>т</a:t>
            </a:r>
            <a:r>
              <a:rPr lang="ru-RU" dirty="0" smtClean="0"/>
              <a:t>о) мес</a:t>
            </a:r>
            <a:r>
              <a:rPr lang="ru-RU" b="1" dirty="0" smtClean="0"/>
              <a:t>т</a:t>
            </a:r>
            <a:r>
              <a:rPr lang="ru-RU" dirty="0" smtClean="0"/>
              <a:t>ность,       (опоз</a:t>
            </a:r>
            <a:r>
              <a:rPr lang="ru-RU" b="1" dirty="0" smtClean="0"/>
              <a:t>д</a:t>
            </a:r>
            <a:r>
              <a:rPr lang="ru-RU" dirty="0" smtClean="0"/>
              <a:t>ать) поз</a:t>
            </a:r>
            <a:r>
              <a:rPr lang="ru-RU" b="1" dirty="0" smtClean="0"/>
              <a:t>д</a:t>
            </a:r>
            <a:r>
              <a:rPr lang="ru-RU" dirty="0" smtClean="0"/>
              <a:t>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21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Запишем в тетрадь словарные слова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05049"/>
            <a:ext cx="2609850" cy="6889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</a:t>
            </a:r>
            <a:r>
              <a:rPr lang="ru-RU" sz="44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ство,  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371850" y="2305049"/>
            <a:ext cx="2733675" cy="6889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</a:t>
            </a: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ца, 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81700" y="2305049"/>
            <a:ext cx="3333750" cy="6953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</a:t>
            </a: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ресный,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57275" y="3705224"/>
            <a:ext cx="2676525" cy="736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40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ресно.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525" y="350817"/>
            <a:ext cx="3857625" cy="5397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Упражнение 227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75" y="4991140"/>
            <a:ext cx="6010275" cy="4762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тот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может сделать что-то мастерски.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143374" y="1220042"/>
            <a:ext cx="3476625" cy="565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чень замечательный.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2035186"/>
            <a:ext cx="334327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Прекрасная погода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14350" y="1195346"/>
            <a:ext cx="334327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 день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10050" y="2041533"/>
            <a:ext cx="334327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хорошая, без осадков.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2701959"/>
            <a:ext cx="334327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 пирог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348162" y="2824214"/>
            <a:ext cx="5805488" cy="6540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тот, который нравится тому, кто его ест.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09600" y="3483010"/>
            <a:ext cx="324802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Интересная сказка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348162" y="3616363"/>
            <a:ext cx="334327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 слушать интересно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704850" y="4134663"/>
            <a:ext cx="324802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путь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086225" y="4264083"/>
            <a:ext cx="5310188" cy="554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путь, на котором можно пораниться.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57224" y="4927640"/>
            <a:ext cx="3248025" cy="539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Искусный мастер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22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85774"/>
            <a:ext cx="10515600" cy="1339850"/>
          </a:xfrm>
        </p:spPr>
        <p:txBody>
          <a:bodyPr>
            <a:normAutofit fontScale="90000"/>
          </a:bodyPr>
          <a:lstStyle/>
          <a:p>
            <a:r>
              <a:rPr lang="ru-RU" dirty="0"/>
              <a:t>Спишите.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Подчеркните </a:t>
            </a:r>
            <a:r>
              <a:rPr lang="ru-RU" dirty="0"/>
              <a:t>в словах буквосочетание </a:t>
            </a:r>
            <a:r>
              <a:rPr lang="ru-RU" b="1" dirty="0" err="1"/>
              <a:t>сн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35224"/>
            <a:ext cx="10515600" cy="2108201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Чудесный день, прекрасная погода, вкусный пирог, ужасный случай, интересная сказка, опасный путь, искусный мастер.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190750" y="3048000"/>
            <a:ext cx="600075" cy="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096000" y="3048000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9658350" y="3048000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00425" y="3609975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858125" y="3629025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90712" y="4181475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410200" y="4191000"/>
            <a:ext cx="6000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38200" y="4905375"/>
            <a:ext cx="57816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Прочитаем на странице 119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внимание…….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93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2225" y="422276"/>
            <a:ext cx="5876924" cy="6921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Упражнение 229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0325"/>
            <a:ext cx="10515600" cy="14795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изве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радо(?)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звё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обла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(?)ной,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ужа(?)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напра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добле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(?)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38199" y="2967335"/>
            <a:ext cx="104489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404040"/>
                </a:solidFill>
                <a:effectLst/>
                <a:latin typeface="NunitoRegular"/>
              </a:rPr>
              <a:t> </a:t>
            </a:r>
            <a:r>
              <a:rPr lang="ru-RU" sz="2800" b="0" i="0" dirty="0" smtClean="0">
                <a:solidFill>
                  <a:srgbClr val="40404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Интересный, известный, опасный, красный, радостный, звёздный, областной, ненастный, ужасный, местный, напрасный, доблестный.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733800" y="3400425"/>
            <a:ext cx="3714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534400" y="3400425"/>
            <a:ext cx="3714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647825" y="3829050"/>
            <a:ext cx="3714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362325" y="3838575"/>
            <a:ext cx="3714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448425" y="3857625"/>
            <a:ext cx="371475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895475" y="4238625"/>
            <a:ext cx="266700" cy="952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2562225" y="5133974"/>
            <a:ext cx="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156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Домашняя работа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правила на стр. 117-118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231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190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302</Words>
  <Application>Microsoft Office PowerPoint</Application>
  <PresentationFormat>Широкоэкранный</PresentationFormat>
  <Paragraphs>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NunitoRegular</vt:lpstr>
      <vt:lpstr>Times New Roman</vt:lpstr>
      <vt:lpstr>Trebuchet MS</vt:lpstr>
      <vt:lpstr>Wingdings</vt:lpstr>
      <vt:lpstr>Wingdings 3</vt:lpstr>
      <vt:lpstr>Аспект</vt:lpstr>
      <vt:lpstr>Четырнадцатое декабря.</vt:lpstr>
      <vt:lpstr>Повторяем правила на странице 117</vt:lpstr>
      <vt:lpstr>Повторяем правила на стр. 118</vt:lpstr>
      <vt:lpstr>Запишем в тетрадь словарные слова </vt:lpstr>
      <vt:lpstr>Упражнение 227</vt:lpstr>
      <vt:lpstr>Спишите.  Подчеркните в словах буквосочетание сн. </vt:lpstr>
      <vt:lpstr>Упражнение 229</vt:lpstr>
      <vt:lpstr>Домашняя работа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Четырнадцатое декабря.</dc:title>
  <dc:creator>User</dc:creator>
  <cp:lastModifiedBy>User</cp:lastModifiedBy>
  <cp:revision>10</cp:revision>
  <dcterms:created xsi:type="dcterms:W3CDTF">2022-12-13T13:50:49Z</dcterms:created>
  <dcterms:modified xsi:type="dcterms:W3CDTF">2022-12-15T16:41:50Z</dcterms:modified>
</cp:coreProperties>
</file>