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3C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9" d="100"/>
          <a:sy n="99" d="100"/>
        </p:scale>
        <p:origin x="-970" y="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B1F8-F66C-4DB1-9B79-68E21CBBA212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01237-3065-4BC2-BD55-803E49761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B1F8-F66C-4DB1-9B79-68E21CBBA212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01237-3065-4BC2-BD55-803E49761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B1F8-F66C-4DB1-9B79-68E21CBBA212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01237-3065-4BC2-BD55-803E49761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B1F8-F66C-4DB1-9B79-68E21CBBA212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01237-3065-4BC2-BD55-803E49761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B1F8-F66C-4DB1-9B79-68E21CBBA212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01237-3065-4BC2-BD55-803E49761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B1F8-F66C-4DB1-9B79-68E21CBBA212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01237-3065-4BC2-BD55-803E49761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B1F8-F66C-4DB1-9B79-68E21CBBA212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01237-3065-4BC2-BD55-803E49761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B1F8-F66C-4DB1-9B79-68E21CBBA212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01237-3065-4BC2-BD55-803E49761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B1F8-F66C-4DB1-9B79-68E21CBBA212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01237-3065-4BC2-BD55-803E49761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B1F8-F66C-4DB1-9B79-68E21CBBA212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01237-3065-4BC2-BD55-803E49761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BB1F8-F66C-4DB1-9B79-68E21CBBA212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01237-3065-4BC2-BD55-803E49761DF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BB1F8-F66C-4DB1-9B79-68E21CBBA212}" type="datetimeFigureOut">
              <a:rPr lang="ru-RU" smtClean="0"/>
              <a:t>04.10.2021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01237-3065-4BC2-BD55-803E49761D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428604"/>
            <a:ext cx="6572296" cy="178595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543C"/>
                </a:solidFill>
                <a:latin typeface="Times New Roman" pitchFamily="18" charset="0"/>
                <a:cs typeface="Times New Roman" pitchFamily="18" charset="0"/>
              </a:rPr>
              <a:t>Приглашаем всех желающих в нашу </a:t>
            </a:r>
            <a:r>
              <a:rPr lang="ru-RU" sz="3600" dirty="0" err="1" smtClean="0">
                <a:solidFill>
                  <a:srgbClr val="00543C"/>
                </a:solidFill>
                <a:latin typeface="Times New Roman" pitchFamily="18" charset="0"/>
                <a:cs typeface="Times New Roman" pitchFamily="18" charset="0"/>
              </a:rPr>
              <a:t>арт-студию</a:t>
            </a:r>
            <a:r>
              <a:rPr lang="ru-RU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«Цвета жизни»</a:t>
            </a:r>
            <a:r>
              <a:rPr lang="ru-RU" sz="60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2857496"/>
            <a:ext cx="3714776" cy="2643206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>
                <a:solidFill>
                  <a:srgbClr val="00543C"/>
                </a:solidFill>
                <a:latin typeface="Times New Roman" pitchFamily="18" charset="0"/>
                <a:cs typeface="Times New Roman" pitchFamily="18" charset="0"/>
              </a:rPr>
              <a:t>Принимаем детей с 7 до 15 лет.</a:t>
            </a:r>
          </a:p>
          <a:p>
            <a:pPr algn="l"/>
            <a:r>
              <a:rPr lang="ru-RU" dirty="0" smtClean="0">
                <a:solidFill>
                  <a:srgbClr val="00543C"/>
                </a:solidFill>
                <a:latin typeface="Times New Roman" pitchFamily="18" charset="0"/>
                <a:cs typeface="Times New Roman" pitchFamily="18" charset="0"/>
              </a:rPr>
              <a:t>Мы обучим вас: </a:t>
            </a:r>
          </a:p>
          <a:p>
            <a:pPr algn="l">
              <a:buFontTx/>
              <a:buChar char="-"/>
            </a:pPr>
            <a:r>
              <a:rPr lang="ru-RU" dirty="0" smtClean="0">
                <a:solidFill>
                  <a:srgbClr val="00543C"/>
                </a:solidFill>
                <a:latin typeface="Times New Roman" pitchFamily="18" charset="0"/>
                <a:cs typeface="Times New Roman" pitchFamily="18" charset="0"/>
              </a:rPr>
              <a:t> живописи;</a:t>
            </a:r>
          </a:p>
          <a:p>
            <a:pPr algn="l">
              <a:buFontTx/>
              <a:buChar char="-"/>
            </a:pPr>
            <a:r>
              <a:rPr lang="ru-RU" dirty="0" smtClean="0">
                <a:solidFill>
                  <a:srgbClr val="00543C"/>
                </a:solidFill>
                <a:latin typeface="Times New Roman" pitchFamily="18" charset="0"/>
                <a:cs typeface="Times New Roman" pitchFamily="18" charset="0"/>
              </a:rPr>
              <a:t> графике;</a:t>
            </a:r>
          </a:p>
          <a:p>
            <a:pPr algn="l">
              <a:buFontTx/>
              <a:buChar char="-"/>
            </a:pPr>
            <a:r>
              <a:rPr lang="ru-RU" dirty="0">
                <a:solidFill>
                  <a:srgbClr val="00543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543C"/>
                </a:solidFill>
                <a:latin typeface="Times New Roman" pitchFamily="18" charset="0"/>
                <a:cs typeface="Times New Roman" pitchFamily="18" charset="0"/>
              </a:rPr>
              <a:t>скульптуре;</a:t>
            </a:r>
          </a:p>
          <a:p>
            <a:pPr algn="l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рисунку.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C:\Users\User\Downloads\ilustracoes_04-07_icon-icons.com_7547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928802"/>
            <a:ext cx="3714776" cy="371477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00430" y="6357958"/>
            <a:ext cx="2605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543C"/>
                </a:solidFill>
                <a:latin typeface="Times New Roman" pitchFamily="18" charset="0"/>
                <a:cs typeface="Times New Roman" pitchFamily="18" charset="0"/>
              </a:rPr>
              <a:t>Адрес: ул. Пушкина 45</a:t>
            </a:r>
            <a:endParaRPr lang="ru-RU" dirty="0">
              <a:solidFill>
                <a:srgbClr val="00543C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36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Приглашаем всех желающих в нашу арт-студию «Цвета жизни»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2021-10-04T17:53:37Z</dcterms:created>
  <dcterms:modified xsi:type="dcterms:W3CDTF">2021-10-04T19:46:41Z</dcterms:modified>
</cp:coreProperties>
</file>