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60" r:id="rId6"/>
    <p:sldId id="261" r:id="rId7"/>
    <p:sldId id="262" r:id="rId8"/>
    <p:sldId id="268" r:id="rId9"/>
    <p:sldId id="266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nsportal.ru/nachalnaya-shkola/raznoe/2014/07/21/shablony-prezentatsiy-po-matematike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декабря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54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31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285852" y="1000108"/>
            <a:ext cx="6786611" cy="4925530"/>
            <a:chOff x="607488" y="1344094"/>
            <a:chExt cx="7925326" cy="5134179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427236"/>
              <a:chOff x="607288" y="-815361"/>
              <a:chExt cx="7925152" cy="5534279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55342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Используемые ресурсы и источники:</a:t>
                </a:r>
              </a:p>
              <a:p>
                <a:pPr>
                  <a:defRPr/>
                </a:pP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Шаблон для презентации автор Фокина Л.  </a:t>
                </a:r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  <a:hlinkClick r:id="rId2"/>
                  </a:rPr>
                  <a:t>http://nsportal.ru/nachalnaya-shkola/raznoe/2014/07/21/shablony-prezentatsiy-po-matematike</a:t>
                </a:r>
                <a:endParaRPr lang="ru-RU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0">
                  <a:defRPr/>
                </a:pP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Учебник Моро М. И., </a:t>
                </a:r>
                <a:r>
                  <a:rPr lang="ru-RU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Бантова</a:t>
                </a: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М. А., </a:t>
                </a:r>
                <a:r>
                  <a:rPr lang="ru-RU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Бельтюкова</a:t>
                </a: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Г. В. и др. Математика. 3 класс. В 2 частях </a:t>
                </a:r>
              </a:p>
              <a:p>
                <a:pPr>
                  <a:defRPr/>
                </a:pP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Будённая И. О., Илюшин Л. С., Галактионова Т. Г. и др. Математика. Поурочные разработки. Технологические карты уроков. 3 класс</a:t>
                </a:r>
              </a:p>
              <a:p>
                <a:pPr>
                  <a:defRPr/>
                </a:pPr>
                <a:r>
                  <a:rPr lang="ru-RU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Ситникова</a:t>
                </a: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Т.Н., </a:t>
                </a:r>
                <a:r>
                  <a:rPr lang="ru-RU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Яценко</a:t>
                </a: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И.Ф. Поурочные разработки по математике  3 класс к УМК «Школа России»</a:t>
                </a:r>
              </a:p>
              <a:p>
                <a:pPr>
                  <a:defRPr/>
                </a:pPr>
                <a:r>
                  <a:rPr lang="ru-RU" dirty="0" err="1" smtClean="0">
                    <a:solidFill>
                      <a:schemeClr val="accent1">
                        <a:lumMod val="75000"/>
                      </a:schemeClr>
                    </a:solidFill>
                  </a:rPr>
                  <a:t>Керова</a:t>
                </a: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 Г.В. Сборник текстовых задач: тексты, методика, мониторинг. 1-4 классы</a:t>
                </a:r>
              </a:p>
              <a:p>
                <a:pPr lvl="0">
                  <a:defRPr/>
                </a:pPr>
                <a:endParaRPr lang="ru-RU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>
                  <a:defRPr/>
                </a:pPr>
                <a:endParaRPr lang="ru-RU" dirty="0" smtClean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>
                  <a:defRPr/>
                </a:pPr>
                <a:endParaRPr lang="ru-R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1"/>
                <a:ext cx="6491880" cy="521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dirty="0" smtClean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586705" y="6093296"/>
              <a:ext cx="215727" cy="384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1124744"/>
            <a:ext cx="664373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Деление  и умножение вида </a:t>
            </a: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1 .а, а:1, а:а. 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196752"/>
            <a:ext cx="69127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Увеличьте 5 в 8 раз.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Найдите частное чисел 64 и 8.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Уменьшите 42 в 6 раз.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Какое число разделили на 8 и получили 4?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На сколько нужно умножить 6, чтобы получилось 24?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Сколько раз по 9 содержится в числе 36?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Какое-то число умножили на 1 и получили 56. Какое число умножили?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Разделите 56 на 8.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Нуль умножили на какое-то число и получили нуль. Какое число умножили?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При умножении какого числа на само себя в произведении получается 49?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Взаимопроверка . </a:t>
            </a:r>
            <a:r>
              <a:rPr lang="ru-RU" sz="4000" b="1" dirty="0" err="1" smtClean="0"/>
              <a:t>Взаимооценка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170080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5•8=40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475656" y="2204864"/>
            <a:ext cx="5192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64:8=8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475656" y="2780928"/>
            <a:ext cx="5345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42:6=7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284984"/>
            <a:ext cx="5497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4•8=32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3861048"/>
            <a:ext cx="5497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 24:6=4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475656" y="4365104"/>
            <a:ext cx="565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6. 36:9=4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475656" y="4941168"/>
            <a:ext cx="565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7. 56•1=56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788024" y="1700808"/>
            <a:ext cx="2490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8. 56:8=7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788024" y="2276872"/>
            <a:ext cx="2642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9. Любое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860032" y="2852936"/>
            <a:ext cx="2570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10. 7•7=49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Из примеров на умножение составьте все возможные примеры на деление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3"/>
            <a:ext cx="3528392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     4•6=24</a:t>
            </a:r>
          </a:p>
          <a:p>
            <a:pPr>
              <a:buNone/>
            </a:pPr>
            <a:r>
              <a:rPr lang="ru-RU" sz="4000" dirty="0" smtClean="0"/>
              <a:t>          8•1=8</a:t>
            </a:r>
          </a:p>
          <a:p>
            <a:pPr>
              <a:buNone/>
            </a:pPr>
            <a:r>
              <a:rPr lang="ru-RU" sz="4000" dirty="0" smtClean="0"/>
              <a:t>          6•0=0</a:t>
            </a:r>
            <a:endParaRPr lang="ru-RU" sz="40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65204" y="1556793"/>
            <a:ext cx="3528392" cy="2376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4000" dirty="0" smtClean="0"/>
              <a:t>          24 : 6=4</a:t>
            </a:r>
          </a:p>
          <a:p>
            <a:pPr>
              <a:buFont typeface="Arial" pitchFamily="34" charset="0"/>
              <a:buNone/>
            </a:pPr>
            <a:r>
              <a:rPr lang="ru-RU" sz="4000" dirty="0" smtClean="0"/>
              <a:t>          8 : 8 = 1</a:t>
            </a:r>
          </a:p>
          <a:p>
            <a:pPr>
              <a:buFont typeface="Arial" pitchFamily="34" charset="0"/>
              <a:buNone/>
            </a:pPr>
            <a:r>
              <a:rPr lang="ru-RU" sz="4000" dirty="0" smtClean="0"/>
              <a:t>          0 : 6 =0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 </a:t>
            </a:r>
            <a:r>
              <a:rPr lang="ru-RU" dirty="0" err="1" smtClean="0"/>
              <a:t>стр</a:t>
            </a:r>
            <a:r>
              <a:rPr lang="ru-RU" dirty="0" smtClean="0"/>
              <a:t> 84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600201"/>
            <a:ext cx="2664296" cy="6766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1 • а = </a:t>
            </a:r>
            <a:r>
              <a:rPr lang="ru-RU" sz="4400" b="1" dirty="0" err="1" smtClean="0"/>
              <a:t>а</a:t>
            </a:r>
            <a:endParaRPr lang="ru-RU" sz="4400" b="1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907704" y="2564904"/>
            <a:ext cx="4104456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/>
              <a:t>а : 1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а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979712" y="3429000"/>
            <a:ext cx="6912768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/>
              <a:t>а : </a:t>
            </a:r>
            <a:r>
              <a:rPr lang="ru-RU" sz="4400" b="1" dirty="0" err="1" smtClean="0"/>
              <a:t>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1,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при этом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400" b="1" dirty="0" smtClean="0"/>
              <a:t>                 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не равно 0.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1" build="allAtOnce"/>
      <p:bldP spid="5" grpI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стр. 84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1"/>
            <a:ext cx="1944216" cy="7486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Д – 36 в.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115616" y="2348880"/>
            <a:ext cx="3426274" cy="7062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b="1" dirty="0"/>
              <a:t> </a:t>
            </a:r>
            <a:r>
              <a:rPr lang="ru-RU" dirty="0" smtClean="0"/>
              <a:t>В – ? на 27 в. </a:t>
            </a:r>
            <a:r>
              <a:rPr lang="ru-RU" sz="2200" dirty="0" smtClean="0"/>
              <a:t>меньше</a:t>
            </a:r>
            <a:endParaRPr lang="ru-RU" sz="220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4499992" y="1844824"/>
            <a:ext cx="0" cy="87839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635896" y="1844824"/>
            <a:ext cx="86409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Правая фигурная скобка 16"/>
          <p:cNvSpPr/>
          <p:nvPr/>
        </p:nvSpPr>
        <p:spPr>
          <a:xfrm>
            <a:off x="4901208" y="1700808"/>
            <a:ext cx="246856" cy="955377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507382" y="1857797"/>
            <a:ext cx="24489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Во ? </a:t>
            </a:r>
            <a:r>
              <a:rPr lang="ru-RU" sz="2000" dirty="0" smtClean="0"/>
              <a:t>раз меньше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306563" y="3468205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 36 – 27 = 9 (в) взрослых </a:t>
            </a:r>
            <a:r>
              <a:rPr lang="ru-RU" sz="2800" dirty="0" smtClean="0"/>
              <a:t>продали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1306563" y="5170574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Ответ: в 4 раза. 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306563" y="4067345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2</a:t>
            </a:r>
            <a:r>
              <a:rPr lang="ru-RU" sz="2800" dirty="0" smtClean="0"/>
              <a:t>) 36 : 9 = 4  (раза) было  продано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7" grpId="0" animBg="1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стр. 84 № 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1"/>
            <a:ext cx="4608512" cy="532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На велосипеде – 10 мин.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87624" y="3212976"/>
            <a:ext cx="5616624" cy="532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1) 10 + 20 = 30 (мин) тратит на дорогу.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410693"/>
            <a:ext cx="268247" cy="274344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6444208" y="1916832"/>
            <a:ext cx="0" cy="7682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5652120" y="1916832"/>
            <a:ext cx="79208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авая фигурная скобка 9"/>
          <p:cNvSpPr/>
          <p:nvPr/>
        </p:nvSpPr>
        <p:spPr>
          <a:xfrm>
            <a:off x="6804248" y="1772816"/>
            <a:ext cx="216024" cy="912221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092280" y="1916832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</a:t>
            </a:r>
            <a:r>
              <a:rPr lang="ru-RU" sz="2400" dirty="0" smtClean="0"/>
              <a:t>о ? раз </a:t>
            </a:r>
            <a:endParaRPr lang="ru-RU" sz="2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484" y="1964326"/>
            <a:ext cx="268247" cy="274344"/>
          </a:xfrm>
          <a:prstGeom prst="rect">
            <a:avLst/>
          </a:prstGeom>
        </p:spPr>
      </p:pic>
      <p:sp>
        <p:nvSpPr>
          <p:cNvPr id="13" name="Объект 2"/>
          <p:cNvSpPr txBox="1">
            <a:spLocks/>
          </p:cNvSpPr>
          <p:nvPr/>
        </p:nvSpPr>
        <p:spPr>
          <a:xfrm>
            <a:off x="1187624" y="2238670"/>
            <a:ext cx="4320480" cy="5326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Пешком ? </a:t>
            </a:r>
            <a:r>
              <a:rPr lang="ru-RU" dirty="0"/>
              <a:t>н</a:t>
            </a:r>
            <a:r>
              <a:rPr lang="ru-RU" dirty="0" smtClean="0"/>
              <a:t>а 20 мин. </a:t>
            </a:r>
            <a:endParaRPr lang="ru-RU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259632" y="4964828"/>
            <a:ext cx="6768752" cy="532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Ответ: в 3 раза </a:t>
            </a:r>
            <a:endParaRPr lang="ru-RU" dirty="0"/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1262336" y="3851445"/>
            <a:ext cx="6768752" cy="5326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/>
              <a:t>2</a:t>
            </a:r>
            <a:r>
              <a:rPr lang="ru-RU" dirty="0" smtClean="0"/>
              <a:t>) 30 : 10 = 3  (раза) больше  он тратит времени.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34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10" grpId="0" animBg="1"/>
      <p:bldP spid="11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Домашнее задание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39"/>
            <a:ext cx="8229600" cy="180020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Учебник стр.84 № 5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422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Monotype Corsiva</vt:lpstr>
      <vt:lpstr>Times New Roman</vt:lpstr>
      <vt:lpstr>Тема Office</vt:lpstr>
      <vt:lpstr>15 декабря</vt:lpstr>
      <vt:lpstr>Презентация PowerPoint</vt:lpstr>
      <vt:lpstr>Математический диктант</vt:lpstr>
      <vt:lpstr>Взаимопроверка . Взаимооценка.</vt:lpstr>
      <vt:lpstr>Из примеров на умножение составьте все возможные примеры на деление</vt:lpstr>
      <vt:lpstr>Правило стр 84</vt:lpstr>
      <vt:lpstr>Задача стр. 84 № 2</vt:lpstr>
      <vt:lpstr>Задача стр. 84 № 3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2014-07-09T08:50:25Z</dcterms:created>
  <dcterms:modified xsi:type="dcterms:W3CDTF">2022-12-15T11:09:42Z</dcterms:modified>
</cp:coreProperties>
</file>