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70" r:id="rId5"/>
    <p:sldId id="261" r:id="rId6"/>
    <p:sldId id="269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sz="5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1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1124744"/>
            <a:ext cx="710257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Деление  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нуля на число </a:t>
            </a:r>
            <a:endParaRPr lang="ru-RU" sz="60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0</a:t>
            </a:r>
            <a:r>
              <a: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. в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, 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а:1, а:а. 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в рабочих тетрадях</a:t>
            </a:r>
            <a:br>
              <a:rPr lang="ru-RU" dirty="0" smtClean="0"/>
            </a:br>
            <a:r>
              <a:rPr lang="ru-RU" dirty="0" smtClean="0"/>
              <a:t> стр.42 № 109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1916832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24 : 6 х 9 =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03648" y="2708413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28 : 7 х 5 =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03648" y="3550932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</a:t>
            </a:r>
            <a:r>
              <a:rPr lang="ru-RU" sz="3200" dirty="0" smtClean="0"/>
              <a:t> х 6 : 3 =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88024" y="1928664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 </a:t>
            </a:r>
            <a:r>
              <a:rPr lang="ru-RU" sz="3200" dirty="0" smtClean="0"/>
              <a:t>х (32 : 8) =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18112" y="2739295"/>
            <a:ext cx="306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3</a:t>
            </a:r>
            <a:r>
              <a:rPr lang="ru-RU" sz="3200" dirty="0" smtClean="0"/>
              <a:t> </a:t>
            </a:r>
            <a:r>
              <a:rPr lang="ru-RU" sz="3200" dirty="0" smtClean="0"/>
              <a:t>х (16 - 9) =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1534" y="3554245"/>
            <a:ext cx="3134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(15 + 30) : 9</a:t>
            </a:r>
            <a:r>
              <a:rPr lang="ru-RU" sz="3200" dirty="0" smtClean="0"/>
              <a:t> =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47864" y="192866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36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34544" y="2759351"/>
            <a:ext cx="7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20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3632325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8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1978386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28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87852" y="273919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72300" y="3632325"/>
            <a:ext cx="612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5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003232" cy="940966"/>
          </a:xfrm>
        </p:spPr>
        <p:txBody>
          <a:bodyPr/>
          <a:lstStyle/>
          <a:p>
            <a:r>
              <a:rPr lang="ru-RU" dirty="0" smtClean="0"/>
              <a:t>Рабочая тетрадь стр. 42 № 110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96194" y="1486645"/>
            <a:ext cx="771520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подъезде нового дома 9 этажей, по 7 квартир на каждом этаже. Заселены уже 30 квартир. Сколько квартир в этом доме ещё не заселены?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88418" y="3429000"/>
            <a:ext cx="77152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6385" y="3303612"/>
            <a:ext cx="8003232" cy="629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1) 9 х 7 =      (</a:t>
            </a:r>
            <a:r>
              <a:rPr lang="ru-RU" sz="3600" dirty="0" err="1" smtClean="0"/>
              <a:t>кв</a:t>
            </a:r>
            <a:r>
              <a:rPr lang="ru-RU" sz="3600" dirty="0" smtClean="0"/>
              <a:t>) в подъезде </a:t>
            </a:r>
            <a:endParaRPr lang="ru-RU" sz="36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2151" y="3259451"/>
            <a:ext cx="786452" cy="75597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116385" y="4097785"/>
            <a:ext cx="6551959" cy="629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/>
              <a:t>2</a:t>
            </a:r>
            <a:r>
              <a:rPr lang="ru-RU" sz="3600" dirty="0" smtClean="0"/>
              <a:t>) 63 - 30 = 33 (</a:t>
            </a:r>
            <a:r>
              <a:rPr lang="ru-RU" sz="3600" dirty="0" err="1" smtClean="0"/>
              <a:t>кв</a:t>
            </a:r>
            <a:r>
              <a:rPr lang="ru-RU" sz="3600" dirty="0" smtClean="0"/>
              <a:t>)  не заселено </a:t>
            </a:r>
            <a:endParaRPr lang="ru-RU" sz="3600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1176264" y="5229200"/>
            <a:ext cx="6551959" cy="629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 smtClean="0"/>
              <a:t>Ответ: 33 квартиры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47856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</a:t>
            </a:r>
            <a:r>
              <a:rPr lang="ru-RU" dirty="0" smtClean="0"/>
              <a:t>стр. 85 прочитать 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907704" y="2564904"/>
            <a:ext cx="4104456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2243440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NunitoRegular"/>
              </a:rPr>
              <a:t>Закончи вывод и приведи свои примеры.</a:t>
            </a: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NunitoRegular"/>
              </a:rPr>
              <a:t>При делении нуля на любое другое число, не равное 0, получается ... .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364575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NunitoRegular"/>
              </a:rPr>
              <a:t>Номер № 2 (устно)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3852371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404040"/>
                </a:solidFill>
                <a:latin typeface="NunitoRegular"/>
              </a:rPr>
              <a:t>При делении нуля на любое другое число, не равное 0, получается нуль.0 : 17 = 0, 0 : 5 = 0, 0 : 7 = 0.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Стр. 85 № 1 (устно)</a:t>
            </a:r>
            <a:endParaRPr lang="ru-RU" sz="3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1099642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/>
              <a:t>Стр. 85 № 5 (устно)</a:t>
            </a:r>
            <a:endParaRPr lang="ru-RU" sz="36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535919"/>
              </p:ext>
            </p:extLst>
          </p:nvPr>
        </p:nvGraphicFramePr>
        <p:xfrm>
          <a:off x="1524000" y="2060848"/>
          <a:ext cx="6096000" cy="16561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9848">
                  <a:extLst>
                    <a:ext uri="{9D8B030D-6E8A-4147-A177-3AD203B41FA5}">
                      <a16:colId xmlns:a16="http://schemas.microsoft.com/office/drawing/2014/main" val="2576785404"/>
                    </a:ext>
                  </a:extLst>
                </a:gridCol>
                <a:gridCol w="2384152">
                  <a:extLst>
                    <a:ext uri="{9D8B030D-6E8A-4147-A177-3AD203B41FA5}">
                      <a16:colId xmlns:a16="http://schemas.microsoft.com/office/drawing/2014/main" val="317390107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218369569"/>
                    </a:ext>
                  </a:extLst>
                </a:gridCol>
              </a:tblGrid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В 1 ящике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 ящиков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9434702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Сливы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3821240"/>
                  </a:ext>
                </a:extLst>
              </a:tr>
              <a:tr h="552061">
                <a:tc>
                  <a:txBody>
                    <a:bodyPr/>
                    <a:lstStyle/>
                    <a:p>
                      <a:r>
                        <a:rPr lang="ru-RU" dirty="0" smtClean="0"/>
                        <a:t>Груши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230290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11760" y="277475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 кг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324589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9</a:t>
            </a:r>
            <a:r>
              <a:rPr lang="ru-RU" dirty="0" smtClean="0"/>
              <a:t> кг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47864" y="2888939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одинаково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52120" y="324589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? кг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270427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48 кг</a:t>
            </a:r>
            <a:endParaRPr lang="ru-RU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187624" y="4096250"/>
            <a:ext cx="7416824" cy="60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 smtClean="0"/>
              <a:t>1) 48 : 8 = 6 (</a:t>
            </a:r>
            <a:r>
              <a:rPr lang="ru-RU" sz="2800" dirty="0" err="1" smtClean="0"/>
              <a:t>ящ</a:t>
            </a:r>
            <a:r>
              <a:rPr lang="ru-RU" sz="2800" dirty="0" smtClean="0"/>
              <a:t>.) слив привезли</a:t>
            </a:r>
            <a:endParaRPr lang="ru-RU" sz="2800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187624" y="4650586"/>
            <a:ext cx="7416824" cy="6028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/>
              <a:t>2</a:t>
            </a:r>
            <a:r>
              <a:rPr lang="ru-RU" sz="2800" dirty="0" smtClean="0"/>
              <a:t>) 9</a:t>
            </a:r>
            <a:r>
              <a:rPr lang="ru-RU" sz="3600" dirty="0">
                <a:solidFill>
                  <a:srgbClr val="404040"/>
                </a:solidFill>
                <a:latin typeface="NunitoRegular"/>
              </a:rPr>
              <a:t>∙</a:t>
            </a:r>
            <a:r>
              <a:rPr lang="ru-RU" sz="2800" dirty="0" smtClean="0"/>
              <a:t> 6 = 54 (кг)  груш привезли</a:t>
            </a:r>
            <a:endParaRPr lang="ru-RU" sz="2800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187624" y="5473041"/>
            <a:ext cx="7416824" cy="6028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dirty="0" smtClean="0"/>
              <a:t>Ответ: 54 кг.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3038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Домашнее задание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180020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Учебник </a:t>
            </a:r>
            <a:r>
              <a:rPr lang="ru-RU" dirty="0" smtClean="0"/>
              <a:t>стр.85 </a:t>
            </a:r>
            <a:r>
              <a:rPr lang="ru-RU" dirty="0" smtClean="0"/>
              <a:t>№ </a:t>
            </a:r>
            <a:r>
              <a:rPr lang="ru-RU" dirty="0" smtClean="0"/>
              <a:t>6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250</Words>
  <Application>Microsoft Office PowerPoint</Application>
  <PresentationFormat>Экран (4:3)</PresentationFormat>
  <Paragraphs>43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Monotype Corsiva</vt:lpstr>
      <vt:lpstr>NunitoRegular</vt:lpstr>
      <vt:lpstr>Times New Roman</vt:lpstr>
      <vt:lpstr>Тема Office</vt:lpstr>
      <vt:lpstr>16 декабря</vt:lpstr>
      <vt:lpstr>Презентация PowerPoint</vt:lpstr>
      <vt:lpstr>Работа в рабочих тетрадях  стр.42 № 109</vt:lpstr>
      <vt:lpstr>Рабочая тетрадь стр. 42 № 110</vt:lpstr>
      <vt:lpstr>Правило стр. 85 прочитать </vt:lpstr>
      <vt:lpstr>Стр. 85 № 1 (устно)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2014-07-09T08:50:25Z</dcterms:created>
  <dcterms:modified xsi:type="dcterms:W3CDTF">2022-12-14T16:51:13Z</dcterms:modified>
</cp:coreProperties>
</file>