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6" r:id="rId9"/>
    <p:sldId id="262" r:id="rId10"/>
    <p:sldId id="265" r:id="rId11"/>
    <p:sldId id="264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9113A-DCB6-480E-90A9-1BCCB1DF2191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3749F4E-D945-474C-89BA-074D59C774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9113A-DCB6-480E-90A9-1BCCB1DF2191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49F4E-D945-474C-89BA-074D59C774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9113A-DCB6-480E-90A9-1BCCB1DF2191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49F4E-D945-474C-89BA-074D59C774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9113A-DCB6-480E-90A9-1BCCB1DF2191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3749F4E-D945-474C-89BA-074D59C774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9113A-DCB6-480E-90A9-1BCCB1DF2191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49F4E-D945-474C-89BA-074D59C7748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9113A-DCB6-480E-90A9-1BCCB1DF2191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49F4E-D945-474C-89BA-074D59C774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9113A-DCB6-480E-90A9-1BCCB1DF2191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3749F4E-D945-474C-89BA-074D59C7748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9113A-DCB6-480E-90A9-1BCCB1DF2191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49F4E-D945-474C-89BA-074D59C774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9113A-DCB6-480E-90A9-1BCCB1DF2191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49F4E-D945-474C-89BA-074D59C774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9113A-DCB6-480E-90A9-1BCCB1DF2191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49F4E-D945-474C-89BA-074D59C774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9113A-DCB6-480E-90A9-1BCCB1DF2191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49F4E-D945-474C-89BA-074D59C7748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9D9113A-DCB6-480E-90A9-1BCCB1DF2191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3749F4E-D945-474C-89BA-074D59C7748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ЛЕСНЫЕ ДОМИШКИ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ВИТАЛИЙ БИАНКИ</a:t>
            </a:r>
            <a:endParaRPr lang="ru-RU" dirty="0"/>
          </a:p>
        </p:txBody>
      </p:sp>
      <p:pic>
        <p:nvPicPr>
          <p:cNvPr id="24578" name="Picture 2" descr="ÐÐ°ÑÑÐ¸Ð½ÐºÐ¸ Ð¿Ð¾ Ð·Ð°Ð¿ÑÐ¾ÑÑ ÐÐ¸ÑÐ°Ð»Ð¸Ñ ÐÐ¸Ð°Ð½ÐºÐ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2171700" cy="2857500"/>
          </a:xfrm>
          <a:prstGeom prst="rect">
            <a:avLst/>
          </a:prstGeom>
          <a:noFill/>
        </p:spPr>
      </p:pic>
      <p:pic>
        <p:nvPicPr>
          <p:cNvPr id="24580" name="Picture 4" descr="ÐÐ°ÑÑÐ¸Ð½ÐºÐ¸ Ð¿Ð¾ Ð·Ð°Ð¿ÑÐ¾ÑÑ ÐºÐ½Ð¸Ð³Ð¸ ÐÐ¸ÑÐ°Ð»Ð¸Ñ ÐÐ¸Ð°Ð½ÐºÐ¸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571480"/>
            <a:ext cx="2847955" cy="36752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ЛЕСНЫЕ ДОМИШКИ</a:t>
            </a:r>
            <a:endParaRPr lang="ru-RU" dirty="0"/>
          </a:p>
        </p:txBody>
      </p:sp>
      <p:pic>
        <p:nvPicPr>
          <p:cNvPr id="34818" name="Picture 2" descr="ÐÐµÑÐ½ÑÐµ Ð´Ð¾Ð¼Ð¸ÑÐº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76738"/>
            <a:ext cx="3786214" cy="511927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428992" y="1285860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Чомга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ЛЕСНЫЕ ДОМИШКИ</a:t>
            </a:r>
            <a:endParaRPr lang="ru-RU" dirty="0"/>
          </a:p>
        </p:txBody>
      </p:sp>
      <p:pic>
        <p:nvPicPr>
          <p:cNvPr id="35842" name="Picture 2" descr="ÐÐµÑÐ½ÑÐµ Ð´Ð¾Ð¼Ð¸ÑÐºÐ¸"/>
          <p:cNvPicPr>
            <a:picLocks noChangeAspect="1" noChangeArrowheads="1"/>
          </p:cNvPicPr>
          <p:nvPr/>
        </p:nvPicPr>
        <p:blipFill>
          <a:blip r:embed="rId2"/>
          <a:srcRect l="31250" t="36586"/>
          <a:stretch>
            <a:fillRect/>
          </a:stretch>
        </p:blipFill>
        <p:spPr bwMode="auto">
          <a:xfrm>
            <a:off x="428596" y="1285860"/>
            <a:ext cx="3929082" cy="2971788"/>
          </a:xfrm>
          <a:prstGeom prst="rect">
            <a:avLst/>
          </a:prstGeom>
          <a:noFill/>
        </p:spPr>
      </p:pic>
      <p:pic>
        <p:nvPicPr>
          <p:cNvPr id="35844" name="Picture 4" descr="Ð±ÐµÐ»ÐºÐ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543394"/>
            <a:ext cx="4214802" cy="493834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8148" y="1071546"/>
            <a:ext cx="8381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Белка</a:t>
            </a:r>
            <a:endParaRPr lang="ru-RU" sz="20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ЛЕСНЫЕ ДОМИШКИ</a:t>
            </a:r>
            <a:endParaRPr lang="ru-RU" dirty="0"/>
          </a:p>
        </p:txBody>
      </p:sp>
      <p:pic>
        <p:nvPicPr>
          <p:cNvPr id="36866" name="Picture 2" descr="ÐÐµÑÐ½ÑÐµ Ð´Ð¾Ð¼Ð¸ÑÐº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99649"/>
            <a:ext cx="5429288" cy="48773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КОНЕЦ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37890" name="Picture 2" descr="ÐÐµÑÐ½ÑÐµ Ð´Ð¾Ð¼Ð¸ÑÐºÐ¸"/>
          <p:cNvPicPr>
            <a:picLocks noChangeAspect="1" noChangeArrowheads="1"/>
          </p:cNvPicPr>
          <p:nvPr/>
        </p:nvPicPr>
        <p:blipFill>
          <a:blip r:embed="rId2"/>
          <a:srcRect t="25915"/>
          <a:stretch>
            <a:fillRect/>
          </a:stretch>
        </p:blipFill>
        <p:spPr bwMode="auto">
          <a:xfrm>
            <a:off x="1104702" y="2285991"/>
            <a:ext cx="6824884" cy="41461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ЛЕСНЫЕ ДОМИШКИ</a:t>
            </a:r>
            <a:endParaRPr lang="ru-RU" dirty="0"/>
          </a:p>
        </p:txBody>
      </p:sp>
      <p:pic>
        <p:nvPicPr>
          <p:cNvPr id="1026" name="Picture 2" descr="ÐÐµÑÐ½ÑÐµ Ð´Ð¾Ð¼Ð¸ÑÐº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1285860"/>
            <a:ext cx="4945707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ЛЕСНЫЕ ДОМИШКИ</a:t>
            </a:r>
            <a:endParaRPr lang="ru-RU" dirty="0"/>
          </a:p>
        </p:txBody>
      </p:sp>
      <p:pic>
        <p:nvPicPr>
          <p:cNvPr id="29698" name="Picture 2" descr="ÐÐµÑÐ½ÑÐµ Ð´Ð¾Ð¼Ð¸ÑÐº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85860"/>
            <a:ext cx="5715000" cy="52197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14678" y="5857892"/>
            <a:ext cx="27098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Ласточки-береговушки</a:t>
            </a:r>
            <a:endParaRPr lang="ru-RU" sz="2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ЛЕСНЫЕ ДОМИШКИ</a:t>
            </a:r>
            <a:endParaRPr lang="ru-RU" dirty="0"/>
          </a:p>
        </p:txBody>
      </p:sp>
      <p:pic>
        <p:nvPicPr>
          <p:cNvPr id="28674" name="Picture 2" descr="ÐÐµÑÐ½ÑÐµ Ð´Ð¾Ð¼Ð¸ÑÐº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1357298"/>
            <a:ext cx="6144487" cy="511016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786314" y="1571612"/>
            <a:ext cx="16028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Чеглок-сокол</a:t>
            </a:r>
            <a:endParaRPr lang="ru-RU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ЛЕСНЫЕ ДОМИШКИ</a:t>
            </a:r>
            <a:endParaRPr lang="ru-RU" dirty="0"/>
          </a:p>
        </p:txBody>
      </p:sp>
      <p:pic>
        <p:nvPicPr>
          <p:cNvPr id="27650" name="Picture 2" descr="ÐÐµÑÐ½ÑÐµ Ð´Ð¾Ð¼Ð¸ÑÐº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60"/>
            <a:ext cx="8052970" cy="516732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572396" y="1500174"/>
            <a:ext cx="7882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Зуек</a:t>
            </a:r>
            <a:endParaRPr lang="ru-RU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ЛЕСНЫЕ ДОМИШКИ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286644" y="5929330"/>
            <a:ext cx="1230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Витютень</a:t>
            </a:r>
            <a:endParaRPr lang="ru-RU" sz="2000" b="1" dirty="0"/>
          </a:p>
        </p:txBody>
      </p:sp>
      <p:pic>
        <p:nvPicPr>
          <p:cNvPr id="32772" name="Picture 4" descr="ÐÐµÑÐ½ÑÐµ Ð´Ð¾Ð¼Ð¸ÑÐº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14422"/>
            <a:ext cx="6525431" cy="5176842"/>
          </a:xfrm>
          <a:prstGeom prst="rect">
            <a:avLst/>
          </a:prstGeom>
          <a:noFill/>
        </p:spPr>
      </p:pic>
      <p:pic>
        <p:nvPicPr>
          <p:cNvPr id="32770" name="Picture 2" descr="ÐÐµÑÐ½ÑÐµ Ð´Ð¾Ð¼Ð¸ÑÐºÐ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214422"/>
            <a:ext cx="2924085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ЛЕСНЫЕ ДОМИШКИ</a:t>
            </a:r>
            <a:endParaRPr lang="ru-RU" dirty="0"/>
          </a:p>
        </p:txBody>
      </p:sp>
      <p:pic>
        <p:nvPicPr>
          <p:cNvPr id="30722" name="Picture 2" descr="ÐÐµÑÐ½ÑÐµ Ð´Ð¾Ð¼Ð¸ÑÐº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1285860"/>
            <a:ext cx="5796643" cy="50720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ЛЕСНЫЕ ДОМИШКИ</a:t>
            </a:r>
            <a:endParaRPr lang="ru-RU" dirty="0"/>
          </a:p>
        </p:txBody>
      </p:sp>
      <p:pic>
        <p:nvPicPr>
          <p:cNvPr id="33794" name="Picture 2" descr="ÐÐµÑÐ½ÑÐµ Ð´Ð¾Ð¼Ð¸ÑÐº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357298"/>
            <a:ext cx="4071966" cy="508995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643306" y="6072206"/>
            <a:ext cx="9592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Иволга</a:t>
            </a:r>
            <a:endParaRPr lang="ru-RU" sz="2000" b="1" dirty="0"/>
          </a:p>
        </p:txBody>
      </p:sp>
      <p:pic>
        <p:nvPicPr>
          <p:cNvPr id="33796" name="Picture 4" descr="ÐÐµÑÐ½ÑÐµ Ð´Ð¾Ð¼Ð¸ÑÐºÐ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3" y="1357298"/>
            <a:ext cx="4024675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ЛЕСНЫЕ ДОМИШКИ</a:t>
            </a:r>
            <a:endParaRPr lang="ru-RU" dirty="0"/>
          </a:p>
        </p:txBody>
      </p:sp>
      <p:pic>
        <p:nvPicPr>
          <p:cNvPr id="31746" name="Picture 2" descr="ÐÐµÑÐ½ÑÐµ Ð´Ð¾Ð¼Ð¸ÑÐº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21058"/>
            <a:ext cx="4714908" cy="521783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643306" y="1428736"/>
            <a:ext cx="1039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Пеночка</a:t>
            </a:r>
            <a:endParaRPr lang="ru-RU" b="1" dirty="0"/>
          </a:p>
        </p:txBody>
      </p:sp>
      <p:pic>
        <p:nvPicPr>
          <p:cNvPr id="31748" name="Picture 4" descr="ÐÐµÑÐ½ÑÐµ Ð´Ð¾Ð¼Ð¸ÑÐºÐ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47061" y="4286256"/>
            <a:ext cx="3468311" cy="22370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798</TotalTime>
  <Words>39</Words>
  <Application>Microsoft Office PowerPoint</Application>
  <PresentationFormat>Экран 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ЛЕСНЫЕ ДОМИШКИ</vt:lpstr>
      <vt:lpstr>ЛЕСНЫЕ ДОМИШКИ</vt:lpstr>
      <vt:lpstr>ЛЕСНЫЕ ДОМИШКИ</vt:lpstr>
      <vt:lpstr>ЛЕСНЫЕ ДОМИШКИ</vt:lpstr>
      <vt:lpstr>ЛЕСНЫЕ ДОМИШКИ</vt:lpstr>
      <vt:lpstr>ЛЕСНЫЕ ДОМИШКИ</vt:lpstr>
      <vt:lpstr>ЛЕСНЫЕ ДОМИШКИ</vt:lpstr>
      <vt:lpstr>ЛЕСНЫЕ ДОМИШКИ</vt:lpstr>
      <vt:lpstr>ЛЕСНЫЕ ДОМИШКИ</vt:lpstr>
      <vt:lpstr>ЛЕСНЫЕ ДОМИШКИ</vt:lpstr>
      <vt:lpstr>ЛЕСНЫЕ ДОМИШКИ</vt:lpstr>
      <vt:lpstr>ЛЕСНЫЕ ДОМИШКИ</vt:lpstr>
      <vt:lpstr>КОНЕЦ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ЛЕСНЫЕ ДОМИШКИ</dc:title>
  <dc:creator>User</dc:creator>
  <cp:lastModifiedBy>User</cp:lastModifiedBy>
  <cp:revision>80</cp:revision>
  <dcterms:created xsi:type="dcterms:W3CDTF">2019-08-13T07:26:07Z</dcterms:created>
  <dcterms:modified xsi:type="dcterms:W3CDTF">2019-08-13T20:44:34Z</dcterms:modified>
</cp:coreProperties>
</file>