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E928-96F4-4FFF-878C-9A8C60BE803B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9DB0580-24C1-47E3-8F58-32383DBD0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E928-96F4-4FFF-878C-9A8C60BE803B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B0580-24C1-47E3-8F58-32383DBD0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E928-96F4-4FFF-878C-9A8C60BE803B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B0580-24C1-47E3-8F58-32383DBD0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E928-96F4-4FFF-878C-9A8C60BE803B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9DB0580-24C1-47E3-8F58-32383DBD0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E928-96F4-4FFF-878C-9A8C60BE803B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B0580-24C1-47E3-8F58-32383DBD0E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E928-96F4-4FFF-878C-9A8C60BE803B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B0580-24C1-47E3-8F58-32383DBD0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E928-96F4-4FFF-878C-9A8C60BE803B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9DB0580-24C1-47E3-8F58-32383DBD0E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E928-96F4-4FFF-878C-9A8C60BE803B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B0580-24C1-47E3-8F58-32383DBD0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E928-96F4-4FFF-878C-9A8C60BE803B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B0580-24C1-47E3-8F58-32383DBD0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E928-96F4-4FFF-878C-9A8C60BE803B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B0580-24C1-47E3-8F58-32383DBD0E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1E928-96F4-4FFF-878C-9A8C60BE803B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B0580-24C1-47E3-8F58-32383DBD0E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B1E928-96F4-4FFF-878C-9A8C60BE803B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9DB0580-24C1-47E3-8F58-32383DBD0E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adikale.ru/data/upload/4efc3/0fccf/16a7fb6371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g12.nnm.ru/e/2/b/5/3/e2b53088be4c264b2a2e20c693586379_full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642942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Муниципальное  казенное дошкольное образовательное учреждение</a:t>
            </a:r>
            <a:br>
              <a:rPr lang="ru-RU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 «Центр развития ребенка – детский сад №40»</a:t>
            </a:r>
            <a:endParaRPr lang="ru-RU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357298"/>
            <a:ext cx="6400800" cy="192882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Анализ содержания волшебных сказок</a:t>
            </a:r>
          </a:p>
          <a:p>
            <a:pPr algn="r"/>
            <a:endParaRPr lang="ru-RU" sz="1600" dirty="0">
              <a:solidFill>
                <a:schemeClr val="tx1"/>
              </a:solidFill>
            </a:endParaRPr>
          </a:p>
          <a:p>
            <a:pPr algn="r"/>
            <a:endParaRPr lang="ru-RU" sz="1600" dirty="0" smtClean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29124" y="4789978"/>
            <a:ext cx="435771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FE8637"/>
              </a:buClr>
              <a:buSzPct val="70000"/>
            </a:pP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    Выполнила :</a:t>
            </a:r>
          </a:p>
          <a:p>
            <a:pPr lvl="0" algn="r">
              <a:spcBef>
                <a:spcPct val="20000"/>
              </a:spcBef>
              <a:buClr>
                <a:srgbClr val="FE8637"/>
              </a:buClr>
              <a:buSzPct val="70000"/>
            </a:pPr>
            <a:r>
              <a:rPr lang="ru-RU" sz="20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Гайфуллина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И.В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biblus.ru/pics/f/7/c/10052976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714620"/>
            <a:ext cx="3356199" cy="4143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44" y="142852"/>
            <a:ext cx="8715436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Волшебная 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сказка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удивительное явление народного искусства, одинаково интересующее и восхищающее и ребенка, и взрослого по сей день. Если взрослый, обладая определенными историческими знаниями, перечитывая сказки, делает для себя все новые и новые открытия, то ребенку сказка помогает почувствовать самобытность своего народа в различные исторические периоды. Уходя корнями в первобытно- общинный строй, она отражает социальную организацию человеческого общества в различные периоды его развития, уклад, представления об окружающем мире, стремления и образ мышления, верования и обычаи. То есть знакомит с историей своего народа.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http://radikale.ru/data/upload/4efc3/0fccf/16a7fb637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071810"/>
            <a:ext cx="3929058" cy="3633555"/>
          </a:xfrm>
          <a:prstGeom prst="rect">
            <a:avLst/>
          </a:prstGeom>
          <a:noFill/>
        </p:spPr>
      </p:pic>
      <p:pic>
        <p:nvPicPr>
          <p:cNvPr id="4" name="Picture 4" descr="http://img.beatles.ru/f/1496/149669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286124"/>
            <a:ext cx="4143405" cy="3414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85720" y="0"/>
            <a:ext cx="8501122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53975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Преимущества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использования текста народной сказки: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5397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1.Метафоричность, иносказательность сказки, обращение к фантастике позволяет «обойти» социальные запреты и в игровой форме найти решение в сложной ситуации.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5397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2.Введение фантастических элементов дает свободу чувствам и создает стройную композицию в парадоксальных ситуациях.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5397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3.Введение мифологических элементов актуализирует архетипы и динамические конструкты мифологического сознания, что активизирует энергию подсознания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креативность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5397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Механизмы ,порождающие образы сновидений, являются основой для образного «багажа» сказок.  Это обеспечивает «интимность» отношений сказки и внутреннего мира человека.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6" descr="http://img12.nnm.ru/e/2/b/5/3/e2b53088be4c264b2a2e20c693586379_ful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9890" y="4143380"/>
            <a:ext cx="3674939" cy="2571768"/>
          </a:xfrm>
          <a:prstGeom prst="rect">
            <a:avLst/>
          </a:prstGeom>
          <a:noFill/>
        </p:spPr>
      </p:pic>
      <p:pic>
        <p:nvPicPr>
          <p:cNvPr id="5" name="Picture 2" descr="http://library.by/portalus/modules/culture/special/russian_art/www.auburn.edu/academic/liberal_arts/foreign/russian/art/bilibin/bilibin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4357693"/>
            <a:ext cx="2500330" cy="24288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142852"/>
            <a:ext cx="5429256" cy="5232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5397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Недостатки использования текстов народных сказок: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53975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Сказочный сюжет уводит человека от контакта с реальным миром в мир проекций.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53975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Использование даже несложных сюжетов может включать в себя архетипы и создавать дополнительные эффекты «обратного парадоксального программирования».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53975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От терапевта требуется хорошее знание «образных языков подсознания».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53975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Противоречие житейской логики и логики мифологического сознания может создавать парадоксы.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cdn.eksmo.ru/v2/430000000000054764/PDF/430000000000054764-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0296" y="1643050"/>
            <a:ext cx="3583704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ages.myshared.ru/10/958881/slide_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47</TotalTime>
  <Words>172</Words>
  <Application>Microsoft Office PowerPoint</Application>
  <PresentationFormat>Экран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Муниципальное  казенное дошкольное образовательное учреждение  «Центр развития ребенка – детский сад №40»</vt:lpstr>
      <vt:lpstr>Слайд 2</vt:lpstr>
      <vt:lpstr>Слайд 3</vt:lpstr>
      <vt:lpstr>Слайд 4</vt:lpstr>
      <vt:lpstr>Слайд 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 казенное дошкольное образовательное учреждение «Центр развития ребенка – детский сад №40»</dc:title>
  <dc:creator>User</dc:creator>
  <cp:lastModifiedBy>User</cp:lastModifiedBy>
  <cp:revision>6</cp:revision>
  <dcterms:created xsi:type="dcterms:W3CDTF">2017-11-13T05:48:04Z</dcterms:created>
  <dcterms:modified xsi:type="dcterms:W3CDTF">2017-11-12T17:27:01Z</dcterms:modified>
</cp:coreProperties>
</file>